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A20750-E0E9-43A4-98BD-C908AC674C3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13ED8E-FA51-4973-9E2A-885E1BFF3E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Presidential Succession and the Vice Presidency (Section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Presidential succession is the plan for </a:t>
            </a:r>
            <a:r>
              <a:rPr lang="en-US" b="1" u="sng" dirty="0" smtClean="0"/>
              <a:t>fulfilling a presidential vacancy.</a:t>
            </a:r>
          </a:p>
          <a:p>
            <a:r>
              <a:rPr lang="en-US" dirty="0" smtClean="0"/>
              <a:t>The first time this happened was in 1841: </a:t>
            </a:r>
            <a:r>
              <a:rPr lang="en-US" b="1" u="sng" dirty="0" smtClean="0"/>
              <a:t>John Tyler </a:t>
            </a:r>
            <a:r>
              <a:rPr lang="en-US" dirty="0" smtClean="0"/>
              <a:t>(William Henry Harrison’s VP) took office when the President died of pneumonia.</a:t>
            </a:r>
          </a:p>
          <a:p>
            <a:pPr lvl="1"/>
            <a:r>
              <a:rPr lang="en-US" dirty="0" smtClean="0"/>
              <a:t>Only 1 month after taking office. 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25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</a:t>
            </a:r>
            <a:r>
              <a:rPr lang="en-US" dirty="0" smtClean="0"/>
              <a:t>made this official.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63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Presidential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president is too sick to do his job?</a:t>
            </a:r>
          </a:p>
          <a:p>
            <a:r>
              <a:rPr lang="en-US" dirty="0" smtClean="0"/>
              <a:t>The 25</a:t>
            </a:r>
            <a:r>
              <a:rPr lang="en-US" baseline="30000" dirty="0" smtClean="0"/>
              <a:t>th</a:t>
            </a:r>
            <a:r>
              <a:rPr lang="en-US" dirty="0" smtClean="0"/>
              <a:t> amendment also included a provision that allowed for </a:t>
            </a:r>
            <a:r>
              <a:rPr lang="en-US" b="1" u="sng" dirty="0" smtClean="0"/>
              <a:t>the VP to take over </a:t>
            </a:r>
            <a:r>
              <a:rPr lang="en-US" dirty="0" smtClean="0"/>
              <a:t>if the president wrote to congress explaining he could not do his job.</a:t>
            </a:r>
          </a:p>
          <a:p>
            <a:pPr lvl="1"/>
            <a:r>
              <a:rPr lang="en-US" dirty="0" smtClean="0"/>
              <a:t>This would also happen if the Vice President and the majority of the Cabinet </a:t>
            </a:r>
            <a:r>
              <a:rPr lang="en-US" b="1" u="sng" dirty="0" smtClean="0"/>
              <a:t>wrote to congress </a:t>
            </a:r>
            <a:r>
              <a:rPr lang="en-US" dirty="0" smtClean="0"/>
              <a:t>explaining the same thing.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59664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10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 am Vice President. In this I am nothing, but I may be everything.” –John Adams (the first VP)</a:t>
            </a:r>
          </a:p>
          <a:p>
            <a:r>
              <a:rPr lang="en-US" dirty="0" smtClean="0"/>
              <a:t>Two Formal Duties:</a:t>
            </a:r>
          </a:p>
          <a:p>
            <a:pPr lvl="1"/>
            <a:r>
              <a:rPr lang="en-US" b="1" u="sng" dirty="0" smtClean="0"/>
              <a:t>Preside over the Senate as the President of the Senate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Helps decide the question of </a:t>
            </a:r>
            <a:r>
              <a:rPr lang="en-US" b="1" u="sng" dirty="0" smtClean="0"/>
              <a:t>Presidential disability.</a:t>
            </a:r>
          </a:p>
          <a:p>
            <a:pPr lvl="2"/>
            <a:r>
              <a:rPr lang="en-US" dirty="0" smtClean="0"/>
              <a:t>(the President in waiting)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26582"/>
            <a:ext cx="4362450" cy="27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7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“Balancing the Ticket”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419600" cy="4953000"/>
          </a:xfrm>
        </p:spPr>
        <p:txBody>
          <a:bodyPr/>
          <a:lstStyle/>
          <a:p>
            <a:r>
              <a:rPr lang="en-US" dirty="0" smtClean="0"/>
              <a:t>The president attempts to choose a running mate who will strengthen their chance of </a:t>
            </a:r>
            <a:r>
              <a:rPr lang="en-US" b="1" u="sng" dirty="0" smtClean="0"/>
              <a:t>winning </a:t>
            </a:r>
            <a:r>
              <a:rPr lang="en-US" dirty="0" smtClean="0"/>
              <a:t>the presidency. </a:t>
            </a:r>
          </a:p>
          <a:p>
            <a:r>
              <a:rPr lang="en-US" dirty="0" smtClean="0"/>
              <a:t>They might think of characteristics like:</a:t>
            </a:r>
          </a:p>
          <a:p>
            <a:pPr lvl="1"/>
            <a:r>
              <a:rPr lang="en-US" b="1" u="sng" dirty="0" smtClean="0"/>
              <a:t>Beliefs</a:t>
            </a:r>
          </a:p>
          <a:p>
            <a:pPr lvl="1"/>
            <a:r>
              <a:rPr lang="en-US" b="1" u="sng" dirty="0" smtClean="0"/>
              <a:t>Gender</a:t>
            </a:r>
          </a:p>
          <a:p>
            <a:pPr lvl="1"/>
            <a:r>
              <a:rPr lang="en-US" b="1" u="sng" dirty="0" smtClean="0"/>
              <a:t>Race</a:t>
            </a:r>
          </a:p>
          <a:p>
            <a:pPr lvl="1"/>
            <a:r>
              <a:rPr lang="en-US" b="1" u="sng" dirty="0" smtClean="0"/>
              <a:t>Ethnicity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070058" cy="439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Recently, Presidents have made greater use of their VPs.</a:t>
            </a:r>
          </a:p>
          <a:p>
            <a:r>
              <a:rPr lang="en-US" dirty="0" smtClean="0"/>
              <a:t>Dick Cheney and Joe Biden have been </a:t>
            </a:r>
            <a:r>
              <a:rPr lang="en-US" b="1" u="sng" dirty="0" smtClean="0"/>
              <a:t>influential </a:t>
            </a:r>
            <a:r>
              <a:rPr lang="en-US" dirty="0" smtClean="0"/>
              <a:t>in office. </a:t>
            </a:r>
          </a:p>
          <a:p>
            <a:endParaRPr lang="en-US" dirty="0"/>
          </a:p>
          <a:p>
            <a:r>
              <a:rPr lang="en-US" dirty="0" smtClean="0"/>
              <a:t>The VP is </a:t>
            </a:r>
            <a:r>
              <a:rPr lang="en-US" b="1" u="sng" dirty="0" smtClean="0"/>
              <a:t>not subject to removal </a:t>
            </a:r>
            <a:r>
              <a:rPr lang="en-US" dirty="0" smtClean="0"/>
              <a:t>from office by the President, which might be one reason the VP has never been considered a true  “Assistant President”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552950" cy="255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19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</TotalTime>
  <Words>275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Presidential Succession and the Vice Presidency (Section 2)</vt:lpstr>
      <vt:lpstr>Presidential Succession</vt:lpstr>
      <vt:lpstr>Presidential Disability</vt:lpstr>
      <vt:lpstr>The Vice President</vt:lpstr>
      <vt:lpstr>“Balancing the Ticket” </vt:lpstr>
      <vt:lpstr>Vice President Today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Succession and the Vice Presidency (Section 2)</dc:title>
  <dc:creator>Austin Rooks</dc:creator>
  <cp:lastModifiedBy>Austin Rooks</cp:lastModifiedBy>
  <cp:revision>5</cp:revision>
  <dcterms:created xsi:type="dcterms:W3CDTF">2015-03-17T14:13:01Z</dcterms:created>
  <dcterms:modified xsi:type="dcterms:W3CDTF">2015-03-17T15:24:18Z</dcterms:modified>
</cp:coreProperties>
</file>