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2" r:id="rId8"/>
    <p:sldId id="266" r:id="rId9"/>
    <p:sldId id="267" r:id="rId10"/>
    <p:sldId id="261" r:id="rId11"/>
    <p:sldId id="263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AD63C9-C262-4ED9-B928-21D3B2BAF6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DCECEE-2CF5-4000-9FF7-654D9B77EE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TVkeRUvX_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TGHLdr-ia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</a:t>
            </a:r>
            <a:r>
              <a:rPr lang="en-US" dirty="0" err="1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648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First time the Supreme Court used judicial review: Marbury v. Madison in 1803</a:t>
            </a:r>
          </a:p>
          <a:p>
            <a:r>
              <a:rPr lang="en-US" sz="2800" b="1" dirty="0" smtClean="0"/>
              <a:t>Judicial Review: the power of the supreme court to declare an act of Congress unconstitutional</a:t>
            </a:r>
          </a:p>
          <a:p>
            <a:pPr lvl="1"/>
            <a:r>
              <a:rPr lang="en-US" sz="2800" b="1" dirty="0" smtClean="0"/>
              <a:t>This means the supreme court has the final say on the interpretation of the constitution. </a:t>
            </a:r>
          </a:p>
          <a:p>
            <a:pPr lvl="1"/>
            <a:r>
              <a:rPr lang="en-US" sz="2800" b="1" dirty="0">
                <a:hlinkClick r:id="rId2"/>
              </a:rPr>
              <a:t>http://</a:t>
            </a:r>
            <a:r>
              <a:rPr lang="en-US" sz="2800" b="1" dirty="0" smtClean="0">
                <a:hlinkClick r:id="rId2"/>
              </a:rPr>
              <a:t>www.youtube.com/watch?v=3TVkeRUvX_U</a:t>
            </a:r>
            <a:endParaRPr lang="en-US" sz="2800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10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Review and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supreme court often applies Judicial Review to courts involving state and local laws.</a:t>
            </a:r>
          </a:p>
          <a:p>
            <a:r>
              <a:rPr lang="en-US" sz="2800" b="1" dirty="0" smtClean="0"/>
              <a:t>This can affect federal laws as well. </a:t>
            </a:r>
          </a:p>
          <a:p>
            <a:pPr lvl="1"/>
            <a:r>
              <a:rPr lang="en-US" sz="2800" b="1" dirty="0" smtClean="0"/>
              <a:t>Ex. Brown v. Board of Education</a:t>
            </a:r>
          </a:p>
          <a:p>
            <a:pPr lvl="1"/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www.youtube.com/watch?v=TTGHLdr-iak</a:t>
            </a:r>
            <a:endParaRPr lang="en-US" sz="28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01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famous chief justice established JUDICIAL REVIEW expanding the power of the Judicial Branch?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What famous court case led to this establishment?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648200"/>
          </a:xfrm>
        </p:spPr>
        <p:txBody>
          <a:bodyPr/>
          <a:lstStyle/>
          <a:p>
            <a:r>
              <a:rPr lang="en-US" dirty="0" smtClean="0"/>
              <a:t>Our </a:t>
            </a:r>
            <a:r>
              <a:rPr lang="en-US" b="1" dirty="0" smtClean="0"/>
              <a:t>court of last resort</a:t>
            </a:r>
          </a:p>
          <a:p>
            <a:r>
              <a:rPr lang="en-US" dirty="0" smtClean="0"/>
              <a:t>Has final say on any case involving the </a:t>
            </a:r>
            <a:r>
              <a:rPr lang="en-US" b="1" dirty="0" smtClean="0"/>
              <a:t>US Constitution, acts of Congress, and treaties with other nations. </a:t>
            </a:r>
          </a:p>
          <a:p>
            <a:r>
              <a:rPr lang="en-US" dirty="0" smtClean="0"/>
              <a:t>Has </a:t>
            </a:r>
            <a:r>
              <a:rPr lang="en-US" b="1" dirty="0" smtClean="0"/>
              <a:t>original jurisdiction </a:t>
            </a:r>
            <a:r>
              <a:rPr lang="en-US" dirty="0" smtClean="0"/>
              <a:t>over cases where a </a:t>
            </a:r>
            <a:r>
              <a:rPr lang="en-US" b="1" dirty="0" smtClean="0"/>
              <a:t>STATE </a:t>
            </a:r>
            <a:r>
              <a:rPr lang="en-US" dirty="0" smtClean="0"/>
              <a:t>is a party and when there is a </a:t>
            </a:r>
            <a:r>
              <a:rPr lang="en-US" b="1" dirty="0" smtClean="0"/>
              <a:t>foreign ambassador </a:t>
            </a:r>
            <a:r>
              <a:rPr lang="en-US" dirty="0" smtClean="0"/>
              <a:t>involved.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Supreme Court sets its ________________________.</a:t>
            </a:r>
          </a:p>
          <a:p>
            <a:r>
              <a:rPr lang="en-US" dirty="0" smtClean="0"/>
              <a:t>It only hears cases it decides to hear, usually a few hundred per congressional session. </a:t>
            </a:r>
          </a:p>
          <a:p>
            <a:r>
              <a:rPr lang="en-US" dirty="0" smtClean="0"/>
              <a:t>Over 8,000 cases were submitted to the court  this year.</a:t>
            </a:r>
          </a:p>
        </p:txBody>
      </p:sp>
    </p:spTree>
    <p:extLst>
      <p:ext uri="{BB962C8B-B14F-4D97-AF65-F5344CB8AC3E}">
        <p14:creationId xmlns:p14="http://schemas.microsoft.com/office/powerpoint/2010/main" val="38629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can get to the Supreme Court through….</a:t>
            </a:r>
          </a:p>
          <a:p>
            <a:pPr lvl="1"/>
            <a:r>
              <a:rPr lang="en-US" b="1" dirty="0" smtClean="0"/>
              <a:t>Writ of Certiorari: </a:t>
            </a:r>
            <a:r>
              <a:rPr lang="en-US" dirty="0" smtClean="0"/>
              <a:t>when the Supreme Court </a:t>
            </a:r>
            <a:r>
              <a:rPr lang="en-US" b="1" dirty="0" smtClean="0"/>
              <a:t>directs a lower court</a:t>
            </a:r>
            <a:r>
              <a:rPr lang="en-US" dirty="0" smtClean="0"/>
              <a:t> to send the record of the case.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Certificate: The lower court asks the Supreme Court </a:t>
            </a:r>
            <a:r>
              <a:rPr lang="en-US" dirty="0" smtClean="0"/>
              <a:t>to consider the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Supreme court has </a:t>
            </a:r>
            <a:r>
              <a:rPr lang="en-US" b="1" dirty="0" smtClean="0"/>
              <a:t>9 justices. </a:t>
            </a:r>
          </a:p>
          <a:p>
            <a:r>
              <a:rPr lang="en-US" b="1" dirty="0" smtClean="0"/>
              <a:t>One Chief Justice</a:t>
            </a:r>
          </a:p>
          <a:p>
            <a:r>
              <a:rPr lang="en-US" b="1" dirty="0" smtClean="0"/>
              <a:t>8 Associate Justices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638800" cy="375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7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Throughout the court’s history more than 100 men and 4 women served on the Supreme Court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Two </a:t>
            </a:r>
            <a:r>
              <a:rPr lang="en-US" sz="2800" dirty="0" smtClean="0"/>
              <a:t>Black Men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Thurgood Marshall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Clarence Thomas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Four Women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Sandra Day O’Connor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Ruth Bader Ginsberg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Elena </a:t>
            </a:r>
            <a:r>
              <a:rPr lang="en-US" sz="2800" dirty="0" err="1"/>
              <a:t>Kagan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Sonia Sotomayor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/>
          <a:lstStyle/>
          <a:p>
            <a:r>
              <a:rPr lang="en-US" sz="2800" b="1" dirty="0" smtClean="0"/>
              <a:t>The Supreme Court shapes United States policies through:</a:t>
            </a:r>
          </a:p>
          <a:p>
            <a:pPr lvl="1"/>
            <a:r>
              <a:rPr lang="en-US" sz="2800" b="1" u="sng" dirty="0" smtClean="0"/>
              <a:t>Judicial Review</a:t>
            </a:r>
          </a:p>
          <a:p>
            <a:pPr lvl="1"/>
            <a:r>
              <a:rPr lang="en-US" sz="2800" b="1" u="sng" dirty="0" smtClean="0"/>
              <a:t>Interpreting laws</a:t>
            </a:r>
          </a:p>
          <a:p>
            <a:pPr lvl="1"/>
            <a:r>
              <a:rPr lang="en-US" sz="2800" b="1" u="sng" dirty="0" smtClean="0"/>
              <a:t>Over-ruling or reversing previous laws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9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Marbury V. Madison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case arose in the aftermath of a stormy election.</a:t>
            </a:r>
          </a:p>
          <a:p>
            <a:r>
              <a:rPr lang="en-US" dirty="0" smtClean="0"/>
              <a:t>When Jefferson won a new party rose to power. </a:t>
            </a:r>
          </a:p>
          <a:p>
            <a:r>
              <a:rPr lang="en-US" dirty="0" smtClean="0"/>
              <a:t>The current president tried to pack the courts with people from his party.</a:t>
            </a:r>
          </a:p>
          <a:p>
            <a:r>
              <a:rPr lang="en-US" dirty="0" smtClean="0"/>
              <a:t>The papers for these new judges were not delivered and when Jefferson took office he ordered them never to be delivered.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Marbury V. Madison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Marbury took Jefferson’s Secretary of State (Madison) to court for not delivering the commissions for the federal judges. </a:t>
            </a:r>
          </a:p>
          <a:p>
            <a:r>
              <a:rPr lang="en-US" dirty="0" smtClean="0"/>
              <a:t>The Supreme Court refused Marbury’s request, laying the foundation for Judicial Review.</a:t>
            </a:r>
          </a:p>
          <a:p>
            <a:pPr lvl="1"/>
            <a:r>
              <a:rPr lang="en-US" dirty="0" smtClean="0"/>
              <a:t>This was the first time they declared an act of Congress Unconstitutional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4358</TotalTime>
  <Words>433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The Supreme Court</vt:lpstr>
      <vt:lpstr>Supreme Court</vt:lpstr>
      <vt:lpstr>Cases</vt:lpstr>
      <vt:lpstr>Cases</vt:lpstr>
      <vt:lpstr>Supreme Court Justice</vt:lpstr>
      <vt:lpstr>Justice History</vt:lpstr>
      <vt:lpstr>Policy Shaping</vt:lpstr>
      <vt:lpstr>Marbury V. Madison</vt:lpstr>
      <vt:lpstr>Marbury V. Madison</vt:lpstr>
      <vt:lpstr>Judicial REview</vt:lpstr>
      <vt:lpstr>Judicial Review and States</vt:lpstr>
      <vt:lpstr>Judicial 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Supreme Court</dc:title>
  <dc:creator>Austin Rooks</dc:creator>
  <cp:lastModifiedBy>Austin Rooks</cp:lastModifiedBy>
  <cp:revision>7</cp:revision>
  <dcterms:created xsi:type="dcterms:W3CDTF">2013-11-04T20:39:59Z</dcterms:created>
  <dcterms:modified xsi:type="dcterms:W3CDTF">2014-11-05T15:07:15Z</dcterms:modified>
</cp:coreProperties>
</file>