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049671-8DCC-4977-B93D-B02A2E4BD50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44F6CEF-F79D-4273-A74B-8B596573F7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Federal Court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Jurisdiction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839200" cy="400477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Jurisdiction: the authority of a court to hear (to try and to decide ) a case.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The Federal Courts have limited jurisdiction (they can only hear certain cases).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 case the involves interpreting the Constitution (Especially the Bill of Rights)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 case that involves Admiralty/Maritime Law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/>
              <a:t>This means it happened at sea.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 case that involves a federal official.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 case that involves an ambassador (representative from another nation).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A case that involves more than one state.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6934200" cy="167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7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vs. concurrent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3810000"/>
          </a:xfrm>
        </p:spPr>
        <p:txBody>
          <a:bodyPr/>
          <a:lstStyle/>
          <a:p>
            <a:r>
              <a:rPr lang="en-US" sz="2000" dirty="0" smtClean="0"/>
              <a:t>If the federal courts have exclusive jurisdiction this means a case can ONLY be tried in a federal court.</a:t>
            </a:r>
          </a:p>
          <a:p>
            <a:r>
              <a:rPr lang="en-US" sz="2000" dirty="0" smtClean="0"/>
              <a:t>If the federal courts have concurrent  jurisdiction the state courts and federal courts share jurisdiction.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Disputes between people from two difference states can be concurrent.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Federal courts usually only hear the case if it involves more than 75,000 dollars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Original Jurisdiction: the authority to hear the case first</a:t>
            </a:r>
          </a:p>
          <a:p>
            <a:pPr marL="0" indent="0"/>
            <a:r>
              <a:rPr lang="en-US" sz="2000" dirty="0" smtClean="0"/>
              <a:t>Appellate Jurisdiction: a court that hears appeals from original courts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President can appoint federal judges and the Senate must approve the appointments.</a:t>
            </a:r>
          </a:p>
          <a:p>
            <a:r>
              <a:rPr lang="en-US" sz="2400" dirty="0" smtClean="0"/>
              <a:t>They serve for life (unless they retire, resign, or die).</a:t>
            </a:r>
          </a:p>
          <a:p>
            <a:r>
              <a:rPr lang="en-US" sz="2400" dirty="0" smtClean="0"/>
              <a:t>7 have been impeached and removed from office.</a:t>
            </a:r>
          </a:p>
          <a:p>
            <a:endParaRPr lang="en-US" sz="2400" dirty="0"/>
          </a:p>
          <a:p>
            <a:r>
              <a:rPr lang="en-US" sz="2400" dirty="0" smtClean="0"/>
              <a:t>Something that impacts the selection process of judges is whether or not the  judge shows Judicial Activism or Judicial Restraint.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267200" cy="3810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Supporter believe that the Judge should decide on cases based on the original intent of the Framers of the Constitution.</a:t>
            </a:r>
          </a:p>
          <a:p>
            <a:r>
              <a:rPr lang="en-US" sz="2400" dirty="0" smtClean="0"/>
              <a:t>They do not believe Judges should make decisions that change laws or the way society functions.</a:t>
            </a:r>
          </a:p>
          <a:p>
            <a:r>
              <a:rPr lang="en-US" sz="2400" dirty="0" smtClean="0"/>
              <a:t>They believe that creating laws should only fall within the Legislative Branch.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14800" cy="4084320"/>
          </a:xfrm>
        </p:spPr>
        <p:txBody>
          <a:bodyPr>
            <a:noAutofit/>
          </a:bodyPr>
          <a:lstStyle/>
          <a:p>
            <a:r>
              <a:rPr lang="en-US" sz="2400" dirty="0" smtClean="0"/>
              <a:t>Supporters of activism give Judges more power.</a:t>
            </a:r>
          </a:p>
          <a:p>
            <a:r>
              <a:rPr lang="en-US" sz="2400" dirty="0" smtClean="0"/>
              <a:t>They believe that decisions should be made based on changes in society.</a:t>
            </a:r>
          </a:p>
          <a:p>
            <a:endParaRPr lang="en-US" sz="2400" dirty="0"/>
          </a:p>
          <a:p>
            <a:r>
              <a:rPr lang="en-US" sz="2400" dirty="0" smtClean="0"/>
              <a:t>You often see this in cases involving civil rights or welfare.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Restraint        Judicial Activism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365760"/>
            <a:ext cx="7482840" cy="1386840"/>
          </a:xfrm>
        </p:spPr>
        <p:txBody>
          <a:bodyPr/>
          <a:lstStyle/>
          <a:p>
            <a:r>
              <a:rPr lang="en-US" dirty="0" smtClean="0"/>
              <a:t>Quick Quiz: Use your notes and pages 520-527 in your book. Separate Sheet Of paper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05000"/>
            <a:ext cx="7520940" cy="357984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What are the two types of court systems in our nation?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constitutional courts?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are the type of cases a Federal Court system can hear?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the difference between concurrent and exclusive jurisdiction?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the difference original and appellate jurisdiction?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What is the difference between judicial restraint and judicial activism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“The judicial power of the United States shall be vested in on supreme court, and in such inferior courts as the Congress may from time to time ordain and establish.”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Judicial power is held by_______________________.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Congress may establish________________________.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4095750" cy="30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is federalism?</a:t>
            </a:r>
          </a:p>
          <a:p>
            <a:endParaRPr lang="en-US" sz="2400" dirty="0"/>
          </a:p>
          <a:p>
            <a:r>
              <a:rPr lang="en-US" sz="2400" dirty="0" smtClean="0"/>
              <a:t>This applies to our court systems.</a:t>
            </a:r>
          </a:p>
          <a:p>
            <a:r>
              <a:rPr lang="en-US" sz="2400" dirty="0" smtClean="0"/>
              <a:t>We have  2 court systems in our nation.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National/Federal Court System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State Court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38" y="152400"/>
            <a:ext cx="5924550" cy="65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4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7962900" cy="392857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Supreme Court is created by the constitution.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Congress can create inferior courts, which are all of the courts beneath the Supreme Court.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Congress has created two types of courts:</a:t>
            </a:r>
          </a:p>
          <a:p>
            <a:pPr marL="745236" lvl="3" indent="-457200">
              <a:buFont typeface="+mj-lt"/>
              <a:buAutoNum type="arabicPeriod"/>
            </a:pPr>
            <a:r>
              <a:rPr lang="en-US" sz="2400" dirty="0" smtClean="0"/>
              <a:t>The Constitutional Courts</a:t>
            </a:r>
          </a:p>
          <a:p>
            <a:pPr marL="745236" lvl="3" indent="-457200">
              <a:buFont typeface="+mj-lt"/>
              <a:buAutoNum type="arabicPeriod"/>
            </a:pPr>
            <a:r>
              <a:rPr lang="en-US" sz="2400" dirty="0" smtClean="0"/>
              <a:t>The Special Courts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97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Constitutional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courts exercise the Judicial Power of the United States.</a:t>
            </a:r>
          </a:p>
          <a:p>
            <a:r>
              <a:rPr lang="en-US" sz="2400" dirty="0" smtClean="0"/>
              <a:t>This includes: The Courts of Appeal, The District Courts, and the US Court of International Trade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These courts are also known as regular courts or Article III courts. </a:t>
            </a:r>
          </a:p>
          <a:p>
            <a:pPr marL="0" indent="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00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745"/>
            <a:ext cx="822613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7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9934"/>
            <a:ext cx="822514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9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Special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These courts do not exercise judicial power.</a:t>
            </a:r>
          </a:p>
          <a:p>
            <a:r>
              <a:rPr lang="en-US" sz="2400" dirty="0" smtClean="0"/>
              <a:t>They help Congress exercise Article I powers</a:t>
            </a:r>
          </a:p>
          <a:p>
            <a:r>
              <a:rPr lang="en-US" sz="2400" dirty="0" smtClean="0"/>
              <a:t>Give an example of a few in your notes: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 Court of Federal Claims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 Tax Court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Territorial Courts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 Court of Appeals for the Armed Forces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Courts of the District of Columbia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 Court of Appeals for </a:t>
            </a:r>
            <a:r>
              <a:rPr lang="en-US" sz="2400" dirty="0" err="1" smtClean="0"/>
              <a:t>Veteram</a:t>
            </a:r>
            <a:r>
              <a:rPr lang="en-US" sz="2400" dirty="0" smtClean="0"/>
              <a:t> Affairs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4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232</TotalTime>
  <Words>626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The Federal Court System</vt:lpstr>
      <vt:lpstr>Judicial Power</vt:lpstr>
      <vt:lpstr>Federalism</vt:lpstr>
      <vt:lpstr>PowerPoint Presentation</vt:lpstr>
      <vt:lpstr>Federal Courts</vt:lpstr>
      <vt:lpstr>The Constitutional Courts</vt:lpstr>
      <vt:lpstr>PowerPoint Presentation</vt:lpstr>
      <vt:lpstr>PowerPoint Presentation</vt:lpstr>
      <vt:lpstr>The Special Courts</vt:lpstr>
      <vt:lpstr>Federal Jurisdiction</vt:lpstr>
      <vt:lpstr>Exclusive vs. concurrent</vt:lpstr>
      <vt:lpstr>Judges</vt:lpstr>
      <vt:lpstr>Judicial Restraint        Judicial Activism</vt:lpstr>
      <vt:lpstr>Quick Quiz: Use your notes and pages 520-527 in your book. Separate Sheet Of paper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Court System</dc:title>
  <dc:creator>Austin Rooks</dc:creator>
  <cp:lastModifiedBy>Austin Rooks</cp:lastModifiedBy>
  <cp:revision>11</cp:revision>
  <dcterms:created xsi:type="dcterms:W3CDTF">2014-10-28T18:43:45Z</dcterms:created>
  <dcterms:modified xsi:type="dcterms:W3CDTF">2014-10-29T13:37:45Z</dcterms:modified>
</cp:coreProperties>
</file>