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6" d="100"/>
          <a:sy n="76" d="100"/>
        </p:scale>
        <p:origin x="-33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C81D58-2D8B-4EFD-8D9D-8A43F8AC23A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D9D82E-D2CF-40A2-A52E-A7BF2A3C6EA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Presidential Elections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 (Section 3-4)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Against Congress selecting the President</a:t>
            </a:r>
          </a:p>
          <a:p>
            <a:pPr lvl="1"/>
            <a:r>
              <a:rPr lang="en-US" dirty="0" smtClean="0"/>
              <a:t>How would this interfere with Checks and Balances?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Against a direct vote by the people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/>
          </a:p>
          <a:p>
            <a:r>
              <a:rPr lang="en-US" dirty="0" smtClean="0"/>
              <a:t>Decided the President should be chosen by a set of Presidential electors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3905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Electoral College is the group of electors chosen from each state and D.C. to elect the President/VP</a:t>
            </a:r>
          </a:p>
          <a:p>
            <a:r>
              <a:rPr lang="en-US" dirty="0" smtClean="0"/>
              <a:t>Originally, the VP was the runner up. </a:t>
            </a:r>
          </a:p>
          <a:p>
            <a:pPr lvl="1"/>
            <a:r>
              <a:rPr lang="en-US" dirty="0" smtClean="0"/>
              <a:t>When did this truly become problematic?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6619875" cy="311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7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Primaries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Republicans and Democrats in each state play a role in choosing who will run in their party for the White House. </a:t>
            </a:r>
          </a:p>
          <a:p>
            <a:r>
              <a:rPr lang="en-US" dirty="0" smtClean="0"/>
              <a:t>Two Options:</a:t>
            </a:r>
          </a:p>
          <a:p>
            <a:pPr lvl="1"/>
            <a:r>
              <a:rPr lang="en-US" dirty="0" smtClean="0"/>
              <a:t>1. Voters can choose delegates from their party to vote for a Presidential candidate in their party during the National Convention</a:t>
            </a:r>
          </a:p>
          <a:p>
            <a:pPr lvl="1"/>
            <a:r>
              <a:rPr lang="en-US" dirty="0" smtClean="0"/>
              <a:t>2. Voters can choose a candidate to represent their party in the race. </a:t>
            </a:r>
          </a:p>
          <a:p>
            <a:pPr lvl="1"/>
            <a:endParaRPr lang="en-US" dirty="0"/>
          </a:p>
          <a:p>
            <a:r>
              <a:rPr lang="en-US" dirty="0" smtClean="0"/>
              <a:t>Delegates to the national convention can also be selected by a caucus (closed meeting of party members to choose delegates).</a:t>
            </a:r>
          </a:p>
        </p:txBody>
      </p:sp>
    </p:spTree>
    <p:extLst>
      <p:ext uri="{BB962C8B-B14F-4D97-AF65-F5344CB8AC3E}">
        <p14:creationId xmlns:p14="http://schemas.microsoft.com/office/powerpoint/2010/main" val="14350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dirty="0" smtClean="0"/>
              <a:t>The Democratic Committee and Republican Committees decide where their party convention will be held. Major cities bid for the honor.</a:t>
            </a:r>
          </a:p>
          <a:p>
            <a:r>
              <a:rPr lang="en-US" dirty="0" smtClean="0"/>
              <a:t>Delegates from each state are sent to select to presidential candidates for their party.</a:t>
            </a:r>
          </a:p>
          <a:p>
            <a:r>
              <a:rPr lang="en-US" dirty="0" smtClean="0"/>
              <a:t>Platforms are adopted </a:t>
            </a:r>
          </a:p>
          <a:p>
            <a:pPr lvl="1"/>
            <a:r>
              <a:rPr lang="en-US" dirty="0" smtClean="0"/>
              <a:t>2012: GOP Convention was in Tampa Bay and the Democrats were in </a:t>
            </a:r>
            <a:r>
              <a:rPr lang="en-US" dirty="0" err="1" smtClean="0"/>
              <a:t>Charolette</a:t>
            </a:r>
            <a:r>
              <a:rPr lang="en-US" dirty="0" smtClean="0"/>
              <a:t>, NC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79764"/>
            <a:ext cx="3964124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4044382" cy="268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Qualifications for Nominations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029200"/>
          </a:xfrm>
        </p:spPr>
        <p:txBody>
          <a:bodyPr/>
          <a:lstStyle/>
          <a:p>
            <a:r>
              <a:rPr lang="en-US" sz="2800" dirty="0" smtClean="0"/>
              <a:t>Political Experience</a:t>
            </a:r>
          </a:p>
          <a:p>
            <a:r>
              <a:rPr lang="en-US" sz="2800" dirty="0" smtClean="0"/>
              <a:t>Military Experience</a:t>
            </a:r>
          </a:p>
          <a:p>
            <a:r>
              <a:rPr lang="en-US" sz="2800" dirty="0" smtClean="0"/>
              <a:t>Well-spoken</a:t>
            </a:r>
          </a:p>
          <a:p>
            <a:r>
              <a:rPr lang="en-US" sz="2800" dirty="0" smtClean="0"/>
              <a:t>Nice looking</a:t>
            </a:r>
          </a:p>
          <a:p>
            <a:r>
              <a:rPr lang="en-US" sz="2800" dirty="0" smtClean="0"/>
              <a:t>Protestant</a:t>
            </a:r>
          </a:p>
          <a:p>
            <a:r>
              <a:rPr lang="en-US" sz="2800" dirty="0" smtClean="0"/>
              <a:t>Married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10062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76" y="2590800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224337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1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Campaigning used to begin after the National Conventions but today campaigns begin before.</a:t>
            </a:r>
          </a:p>
          <a:p>
            <a:r>
              <a:rPr lang="en-US" dirty="0" smtClean="0"/>
              <a:t>Presidents focus their effort on swing states. (states known to get back and forth between voting democratic/republican)</a:t>
            </a:r>
          </a:p>
          <a:p>
            <a:r>
              <a:rPr lang="en-US" dirty="0" smtClean="0"/>
              <a:t>A series of Presidential debates occur during this time.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73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People head to the polls to cast the “popular vote”. First Tuesday of November, every 4 years.</a:t>
            </a:r>
          </a:p>
          <a:p>
            <a:pPr lvl="1"/>
            <a:r>
              <a:rPr lang="en-US" dirty="0" smtClean="0"/>
              <a:t>November 8, 2016</a:t>
            </a:r>
          </a:p>
          <a:p>
            <a:r>
              <a:rPr lang="en-US" dirty="0" smtClean="0"/>
              <a:t>Winner-take all system in most states.</a:t>
            </a:r>
          </a:p>
          <a:p>
            <a:pPr lvl="1"/>
            <a:r>
              <a:rPr lang="en-US" dirty="0" smtClean="0"/>
              <a:t>Presidential electors see how their state voted and candidate with the most votes gets 100% of the electoral votes in that state. </a:t>
            </a:r>
          </a:p>
          <a:p>
            <a:pPr lvl="1"/>
            <a:r>
              <a:rPr lang="en-US" dirty="0" smtClean="0"/>
              <a:t>December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04" y="3581400"/>
            <a:ext cx="393290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09" y="914400"/>
            <a:ext cx="3276641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7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305800" cy="1089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GAME BOARD: Road to the White House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4343399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Concepts: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Fundraising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Popular </a:t>
            </a:r>
            <a:r>
              <a:rPr lang="en-US" sz="2000" dirty="0" smtClean="0"/>
              <a:t>Vote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ELECTED PRESIDENT!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Republican and Democratic Nominations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National Convention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Primaries and Caucuses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Presidential Debate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Party </a:t>
            </a:r>
            <a:r>
              <a:rPr lang="en-US" sz="2000" dirty="0" smtClean="0"/>
              <a:t>Platform chosen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Presidential Campaigns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Electoral </a:t>
            </a:r>
            <a:r>
              <a:rPr lang="en-US" sz="2000" dirty="0" smtClean="0"/>
              <a:t>Votes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1524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Title your paper “ROAD TO THE WHITE HOUSE” make this bold for display.</a:t>
            </a:r>
          </a:p>
          <a:p>
            <a:endParaRPr lang="en-US" b="1" dirty="0" smtClean="0"/>
          </a:p>
          <a:p>
            <a:r>
              <a:rPr lang="en-US" b="1" dirty="0" smtClean="0"/>
              <a:t>Using your notes and your book put the 10 steps in order from first to last!</a:t>
            </a:r>
          </a:p>
          <a:p>
            <a:endParaRPr lang="en-US" b="1" dirty="0"/>
          </a:p>
          <a:p>
            <a:r>
              <a:rPr lang="en-US" b="1" dirty="0" smtClean="0"/>
              <a:t>Be creative!</a:t>
            </a:r>
          </a:p>
          <a:p>
            <a:r>
              <a:rPr lang="en-US" b="1" dirty="0" smtClean="0"/>
              <a:t>Add color!</a:t>
            </a:r>
          </a:p>
          <a:p>
            <a:endParaRPr lang="en-US" b="1" dirty="0"/>
          </a:p>
          <a:p>
            <a:r>
              <a:rPr lang="en-US" b="1" dirty="0" smtClean="0"/>
              <a:t>Describe the importance of each step and give each step details. Use your book and notes to add details.</a:t>
            </a:r>
          </a:p>
          <a:p>
            <a:endParaRPr lang="en-US" b="1" dirty="0"/>
          </a:p>
          <a:p>
            <a:r>
              <a:rPr lang="en-US" b="1" dirty="0" smtClean="0"/>
              <a:t>PAGE 377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200</TotalTime>
  <Words>440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Presidential Elections</vt:lpstr>
      <vt:lpstr>The Framers</vt:lpstr>
      <vt:lpstr>The Electoral College</vt:lpstr>
      <vt:lpstr>Presidential Primaries</vt:lpstr>
      <vt:lpstr>National Convention</vt:lpstr>
      <vt:lpstr>Informal Qualifications for Nominations</vt:lpstr>
      <vt:lpstr>Campaign</vt:lpstr>
      <vt:lpstr>The Vote</vt:lpstr>
      <vt:lpstr>GAME BOARD: Road to the White House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Elections</dc:title>
  <dc:creator>Austin Rooks</dc:creator>
  <cp:lastModifiedBy>Austin Rooks</cp:lastModifiedBy>
  <cp:revision>8</cp:revision>
  <dcterms:created xsi:type="dcterms:W3CDTF">2015-11-09T21:02:44Z</dcterms:created>
  <dcterms:modified xsi:type="dcterms:W3CDTF">2015-11-10T14:50:23Z</dcterms:modified>
</cp:coreProperties>
</file>