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12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0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34B7F6B-2ECB-4144-B5D9-D05FC58C9838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642301D-957D-4A77-ACB7-9279310D59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Powers of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Bell Ringer: </a:t>
            </a:r>
            <a:r>
              <a:rPr lang="en-US" dirty="0" smtClean="0"/>
              <a:t>Give two examples of POWERS OF CONGRESS: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</a:t>
            </a:r>
            <a:r>
              <a:rPr lang="en-US" dirty="0" smtClean="0"/>
              <a:t>Grade: Option 1 and 2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Draw </a:t>
            </a:r>
            <a:r>
              <a:rPr lang="en-US" dirty="0" smtClean="0"/>
              <a:t>pictures to represent the expressed powers of congress we discussed above. </a:t>
            </a:r>
          </a:p>
          <a:p>
            <a:pPr lvl="1"/>
            <a:r>
              <a:rPr lang="en-US" dirty="0" smtClean="0"/>
              <a:t>You should have at least 6!</a:t>
            </a:r>
          </a:p>
          <a:p>
            <a:r>
              <a:rPr lang="en-US" dirty="0" smtClean="0"/>
              <a:t>Each picture should be </a:t>
            </a:r>
            <a:r>
              <a:rPr lang="en-US" dirty="0" smtClean="0"/>
              <a:t>labeled, described, </a:t>
            </a:r>
            <a:r>
              <a:rPr lang="en-US" dirty="0" smtClean="0"/>
              <a:t>and should represent the congressional power.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Section Reviews: </a:t>
            </a:r>
          </a:p>
          <a:p>
            <a:r>
              <a:rPr lang="en-US" dirty="0" smtClean="0"/>
              <a:t>Question and Answer</a:t>
            </a:r>
          </a:p>
          <a:p>
            <a:pPr lvl="1"/>
            <a:r>
              <a:rPr lang="en-US" dirty="0" smtClean="0"/>
              <a:t>Page 303: #2, #3, #4</a:t>
            </a:r>
          </a:p>
          <a:p>
            <a:pPr lvl="1"/>
            <a:r>
              <a:rPr lang="en-US" dirty="0" smtClean="0"/>
              <a:t>Page 309: #2, #3, #4, #5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86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Delegated Powers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r>
              <a:rPr lang="en-US" dirty="0" smtClean="0"/>
              <a:t>Congressional powers are </a:t>
            </a:r>
            <a:r>
              <a:rPr lang="en-US" b="1" u="sng" dirty="0" smtClean="0"/>
              <a:t>delegated (given) </a:t>
            </a:r>
            <a:r>
              <a:rPr lang="en-US" dirty="0" smtClean="0"/>
              <a:t>by the Constitution.</a:t>
            </a:r>
          </a:p>
          <a:p>
            <a:r>
              <a:rPr lang="en-US" dirty="0" smtClean="0"/>
              <a:t>These delegated powers are either </a:t>
            </a:r>
            <a:endParaRPr lang="en-US" dirty="0" smtClean="0"/>
          </a:p>
          <a:p>
            <a:r>
              <a:rPr lang="en-US" b="1" u="sng" dirty="0" smtClean="0"/>
              <a:t>1</a:t>
            </a:r>
            <a:r>
              <a:rPr lang="en-US" b="1" u="sng" dirty="0" smtClean="0"/>
              <a:t>.) Expressed </a:t>
            </a:r>
            <a:endParaRPr lang="en-US" b="1" u="sng" dirty="0" smtClean="0"/>
          </a:p>
          <a:p>
            <a:r>
              <a:rPr lang="en-US" b="1" u="sng" dirty="0" smtClean="0"/>
              <a:t>2</a:t>
            </a:r>
            <a:r>
              <a:rPr lang="en-US" b="1" u="sng" dirty="0" smtClean="0"/>
              <a:t>.)Implied or </a:t>
            </a:r>
            <a:endParaRPr lang="en-US" b="1" u="sng" dirty="0" smtClean="0"/>
          </a:p>
          <a:p>
            <a:r>
              <a:rPr lang="en-US" b="1" u="sng" dirty="0" smtClean="0"/>
              <a:t>3</a:t>
            </a:r>
            <a:r>
              <a:rPr lang="en-US" b="1" u="sng" dirty="0" smtClean="0"/>
              <a:t>.) Inherent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Expressed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9129"/>
            <a:ext cx="5105400" cy="52445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Commerce Power</a:t>
            </a:r>
          </a:p>
          <a:p>
            <a:pPr lvl="1"/>
            <a:r>
              <a:rPr lang="en-US" dirty="0" smtClean="0"/>
              <a:t>Congress has the power to “regulate commerce with foreign nations, and among the several states, and Indian tribes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Make laws about BUSINESS</a:t>
            </a:r>
            <a:endParaRPr lang="en-US" dirty="0" smtClean="0"/>
          </a:p>
          <a:p>
            <a:r>
              <a:rPr lang="en-US" dirty="0" smtClean="0"/>
              <a:t>Commerce=the buying and selling of goods and services</a:t>
            </a:r>
          </a:p>
          <a:p>
            <a:pPr lvl="1"/>
            <a:r>
              <a:rPr lang="en-US" dirty="0" smtClean="0"/>
              <a:t>Gibbons v. Ogden, 1824 expanded Congress’ commerce power. Regulated steam boat monopolies in New York.</a:t>
            </a:r>
          </a:p>
          <a:p>
            <a:r>
              <a:rPr lang="en-US" dirty="0" smtClean="0"/>
              <a:t>Our interstates are an example of Congress’ Commerce power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 the Civil Rights Act of 1964 was connected to the Commerce Power.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3036983" cy="238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369" y="3810000"/>
            <a:ext cx="3219450" cy="143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Expressed Powers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Power to Tax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2014: The Federal government took in a record 3 trillion dollars in taxes!</a:t>
            </a:r>
            <a:endParaRPr lang="en-US" dirty="0" smtClean="0"/>
          </a:p>
          <a:p>
            <a:r>
              <a:rPr lang="en-US" dirty="0" smtClean="0"/>
              <a:t>Tax: a government charge on property to raise money for public needs.</a:t>
            </a:r>
          </a:p>
          <a:p>
            <a:r>
              <a:rPr lang="en-US" dirty="0" smtClean="0"/>
              <a:t>Congress can not lay a tax on church services, </a:t>
            </a:r>
            <a:r>
              <a:rPr lang="en-US" dirty="0" smtClean="0"/>
              <a:t>voting, or exports.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Borrowing Power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191000"/>
          </a:xfrm>
        </p:spPr>
        <p:txBody>
          <a:bodyPr/>
          <a:lstStyle/>
          <a:p>
            <a:r>
              <a:rPr lang="en-US" dirty="0" smtClean="0"/>
              <a:t>There is no limit on the amount of money Congress can borrow.</a:t>
            </a:r>
          </a:p>
          <a:p>
            <a:r>
              <a:rPr lang="en-US" dirty="0" smtClean="0"/>
              <a:t>The Public Debt: all the money borrowed by the Federal Government and not paid back</a:t>
            </a:r>
          </a:p>
          <a:p>
            <a:r>
              <a:rPr lang="en-US" dirty="0" smtClean="0"/>
              <a:t>$18,200,000,000!</a:t>
            </a:r>
          </a:p>
          <a:p>
            <a:r>
              <a:rPr lang="en-US" dirty="0" smtClean="0"/>
              <a:t>Per tax payer: $154,161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92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Expressed Powers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Bankruptcy Powers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Congress establishes Bankruptcy laws.</a:t>
            </a:r>
          </a:p>
          <a:p>
            <a:r>
              <a:rPr lang="en-US" dirty="0" smtClean="0"/>
              <a:t>Bankruptcy is when a person can not pay their debts in full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" y="4495800"/>
            <a:ext cx="3931920" cy="639762"/>
          </a:xfrm>
        </p:spPr>
        <p:txBody>
          <a:bodyPr/>
          <a:lstStyle/>
          <a:p>
            <a:r>
              <a:rPr lang="en-US" dirty="0" smtClean="0"/>
              <a:t>Currency Powers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5181600"/>
            <a:ext cx="4084320" cy="14366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Congress has the power to coin money.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94" y="838200"/>
            <a:ext cx="4343400" cy="329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98" y="4029075"/>
            <a:ext cx="3896591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1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Expressed Powers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371600"/>
            <a:ext cx="4648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Only Congress can declare war.</a:t>
            </a:r>
          </a:p>
          <a:p>
            <a:pPr lvl="1"/>
            <a:r>
              <a:rPr lang="en-US" dirty="0" smtClean="0"/>
              <a:t>This power is shared with the president since he is the commander in chief of our army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Congress can create copyrights and patents.</a:t>
            </a:r>
          </a:p>
          <a:p>
            <a:pPr lvl="1"/>
            <a:r>
              <a:rPr lang="en-US" dirty="0" smtClean="0"/>
              <a:t>Copyrights: the right for an artist to produce and sell creative works.</a:t>
            </a:r>
          </a:p>
          <a:p>
            <a:pPr lvl="1"/>
            <a:r>
              <a:rPr lang="en-US" dirty="0" smtClean="0"/>
              <a:t>Patent: grants a person the sole right to produce and sell an item.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160900" cy="261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69477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7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Expressed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76800"/>
          </a:xfrm>
        </p:spPr>
        <p:txBody>
          <a:bodyPr/>
          <a:lstStyle/>
          <a:p>
            <a:r>
              <a:rPr lang="en-US" dirty="0"/>
              <a:t>Congress establishes Post Offices</a:t>
            </a:r>
          </a:p>
          <a:p>
            <a:pPr lvl="1"/>
            <a:r>
              <a:rPr lang="en-US" dirty="0"/>
              <a:t>Carrying mail is one of the oldest government functions</a:t>
            </a:r>
            <a:r>
              <a:rPr lang="en-US" dirty="0" smtClean="0"/>
              <a:t>.</a:t>
            </a:r>
          </a:p>
          <a:p>
            <a:pPr marL="27432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Congress can create and manage federal areas.</a:t>
            </a:r>
          </a:p>
          <a:p>
            <a:pPr lvl="1"/>
            <a:r>
              <a:rPr lang="en-US" dirty="0"/>
              <a:t>District of Columbia, US Territories (Guam, Puerto Rico, Virgin Islands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Congress can create laws regarding naturalization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262669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63" y="1371600"/>
            <a:ext cx="283650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4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Expressed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76800"/>
          </a:xfrm>
        </p:spPr>
        <p:txBody>
          <a:bodyPr/>
          <a:lstStyle/>
          <a:p>
            <a:r>
              <a:rPr lang="en-US" dirty="0" smtClean="0"/>
              <a:t>Judicial Powers</a:t>
            </a:r>
          </a:p>
          <a:p>
            <a:r>
              <a:rPr lang="en-US" dirty="0" smtClean="0"/>
              <a:t> (HELLO CHECKS AND BALANCES)</a:t>
            </a:r>
          </a:p>
          <a:p>
            <a:pPr lvl="1"/>
            <a:r>
              <a:rPr lang="en-US" dirty="0" smtClean="0"/>
              <a:t>Congress can create inferior courts (below the Supreme Court).</a:t>
            </a:r>
          </a:p>
          <a:p>
            <a:pPr lvl="1"/>
            <a:r>
              <a:rPr lang="en-US" dirty="0" smtClean="0"/>
              <a:t>Define Federal Crimes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975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Implied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</p:spPr>
        <p:txBody>
          <a:bodyPr/>
          <a:lstStyle/>
          <a:p>
            <a:r>
              <a:rPr lang="en-US" b="1" u="sng" dirty="0" smtClean="0"/>
              <a:t>Necessary and Proper Clause </a:t>
            </a:r>
            <a:r>
              <a:rPr lang="en-US" dirty="0" smtClean="0"/>
              <a:t>created the implied powers of congress. </a:t>
            </a:r>
          </a:p>
          <a:p>
            <a:r>
              <a:rPr lang="en-US" dirty="0" smtClean="0"/>
              <a:t>This gives congress the power to make laws that will help them carry out their EXPRESSED powers.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93" y="1371600"/>
            <a:ext cx="3238500" cy="486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4382</TotalTime>
  <Words>486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Powers of Congress</vt:lpstr>
      <vt:lpstr>Delegated Powers</vt:lpstr>
      <vt:lpstr>Expressed Powers</vt:lpstr>
      <vt:lpstr>Expressed Powers</vt:lpstr>
      <vt:lpstr>Expressed Powers</vt:lpstr>
      <vt:lpstr>Expressed Powers</vt:lpstr>
      <vt:lpstr>Expressed Powers</vt:lpstr>
      <vt:lpstr>Expressed Powers</vt:lpstr>
      <vt:lpstr>Implied Powers</vt:lpstr>
      <vt:lpstr>Daily Grade: Option 1 and 2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Powers of Congress</dc:title>
  <dc:creator>Austin Rooks</dc:creator>
  <cp:lastModifiedBy>Austin Rooks</cp:lastModifiedBy>
  <cp:revision>11</cp:revision>
  <dcterms:created xsi:type="dcterms:W3CDTF">2014-09-21T22:32:15Z</dcterms:created>
  <dcterms:modified xsi:type="dcterms:W3CDTF">2015-10-26T13:16:19Z</dcterms:modified>
</cp:coreProperties>
</file>