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>
        <p:scale>
          <a:sx n="77" d="100"/>
          <a:sy n="77" d="100"/>
        </p:scale>
        <p:origin x="-30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44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522C8AA-01E4-4560-A5FE-984236A71EF1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A9F6B47-DB94-401A-B0D8-1631DD3411B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C8AA-01E4-4560-A5FE-984236A71EF1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6B47-DB94-401A-B0D8-1631DD341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C8AA-01E4-4560-A5FE-984236A71EF1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6B47-DB94-401A-B0D8-1631DD3411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C8AA-01E4-4560-A5FE-984236A71EF1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6B47-DB94-401A-B0D8-1631DD3411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522C8AA-01E4-4560-A5FE-984236A71EF1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A9F6B47-DB94-401A-B0D8-1631DD3411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C8AA-01E4-4560-A5FE-984236A71EF1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6B47-DB94-401A-B0D8-1631DD3411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C8AA-01E4-4560-A5FE-984236A71EF1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6B47-DB94-401A-B0D8-1631DD3411B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C8AA-01E4-4560-A5FE-984236A71EF1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6B47-DB94-401A-B0D8-1631DD3411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C8AA-01E4-4560-A5FE-984236A71EF1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6B47-DB94-401A-B0D8-1631DD3411B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C8AA-01E4-4560-A5FE-984236A71EF1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6B47-DB94-401A-B0D8-1631DD3411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C8AA-01E4-4560-A5FE-984236A71EF1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F6B47-DB94-401A-B0D8-1631DD3411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522C8AA-01E4-4560-A5FE-984236A71EF1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A9F6B47-DB94-401A-B0D8-1631DD3411B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lUiSBXQHC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Our Political Beginnings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August 18,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Timeline: Road to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pg</a:t>
            </a:r>
            <a:r>
              <a:rPr lang="en-US" dirty="0" smtClean="0"/>
              <a:t> 30-43)</a:t>
            </a:r>
          </a:p>
          <a:p>
            <a:r>
              <a:rPr lang="en-US" dirty="0" smtClean="0"/>
              <a:t>Using your book create a timeline where each event explains how the colonists were pushed towards Independence from England.</a:t>
            </a:r>
          </a:p>
          <a:p>
            <a:r>
              <a:rPr lang="en-US" dirty="0" smtClean="0"/>
              <a:t>Begin with the influence of </a:t>
            </a:r>
            <a:r>
              <a:rPr lang="en-US" b="1" dirty="0" smtClean="0"/>
              <a:t>philosophers</a:t>
            </a:r>
            <a:r>
              <a:rPr lang="en-US" dirty="0" smtClean="0"/>
              <a:t> and/or historic English documents and end with the </a:t>
            </a:r>
            <a:r>
              <a:rPr lang="en-US" b="1" dirty="0" smtClean="0"/>
              <a:t>Declaration of Independence. </a:t>
            </a:r>
          </a:p>
          <a:p>
            <a:pPr lvl="1"/>
            <a:r>
              <a:rPr lang="en-US" dirty="0" smtClean="0"/>
              <a:t>Must have 8 events/people/documents</a:t>
            </a:r>
          </a:p>
          <a:p>
            <a:pPr lvl="1"/>
            <a:r>
              <a:rPr lang="en-US" dirty="0" smtClean="0"/>
              <a:t>Must include explanations of event and it’s significance</a:t>
            </a:r>
          </a:p>
          <a:p>
            <a:pPr lvl="1"/>
            <a:r>
              <a:rPr lang="en-US" dirty="0" smtClean="0"/>
              <a:t>Must include </a:t>
            </a:r>
            <a:r>
              <a:rPr lang="en-US" dirty="0" err="1" smtClean="0"/>
              <a:t>atleast</a:t>
            </a:r>
            <a:r>
              <a:rPr lang="en-US" dirty="0" smtClean="0"/>
              <a:t> 4 symbols or drawings related to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</a:t>
            </a:r>
            <a:r>
              <a:rPr lang="en-US" dirty="0" err="1" smtClean="0"/>
              <a:t>Ringer:August</a:t>
            </a:r>
            <a:r>
              <a:rPr lang="en-US" dirty="0" smtClean="0"/>
              <a:t> 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did the 3 philosophers have in common? 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What were their contributions to political philosophy?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693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50" y="1371600"/>
            <a:ext cx="8401050" cy="5256324"/>
          </a:xfrm>
        </p:spPr>
        <p:txBody>
          <a:bodyPr>
            <a:normAutofit/>
          </a:bodyPr>
          <a:lstStyle/>
          <a:p>
            <a:r>
              <a:rPr lang="en-US" dirty="0" smtClean="0"/>
              <a:t>Ideas of</a:t>
            </a:r>
            <a:r>
              <a:rPr lang="en-US" b="1" dirty="0" smtClean="0"/>
              <a:t> </a:t>
            </a:r>
            <a:r>
              <a:rPr lang="en-US" b="1" u="sng" dirty="0" smtClean="0"/>
              <a:t>limited</a:t>
            </a:r>
            <a:r>
              <a:rPr lang="en-US" b="1" dirty="0" smtClean="0"/>
              <a:t> </a:t>
            </a:r>
            <a:r>
              <a:rPr lang="en-US" dirty="0" smtClean="0"/>
              <a:t>government, </a:t>
            </a:r>
            <a:r>
              <a:rPr lang="en-US" b="1" u="sng" dirty="0" smtClean="0"/>
              <a:t>ordered </a:t>
            </a:r>
            <a:r>
              <a:rPr lang="en-US" dirty="0" smtClean="0"/>
              <a:t>government and </a:t>
            </a:r>
            <a:r>
              <a:rPr lang="en-US" b="1" u="sng" dirty="0" smtClean="0"/>
              <a:t>representative</a:t>
            </a:r>
            <a:r>
              <a:rPr lang="en-US" dirty="0" smtClean="0"/>
              <a:t> government can be traced back to several </a:t>
            </a:r>
            <a:r>
              <a:rPr lang="en-US" b="1" u="sng" dirty="0" smtClean="0"/>
              <a:t>landmark English documents.</a:t>
            </a:r>
          </a:p>
          <a:p>
            <a:r>
              <a:rPr lang="en-US" dirty="0" smtClean="0"/>
              <a:t>The earliest was the </a:t>
            </a:r>
            <a:r>
              <a:rPr lang="en-US" b="1" u="sng" dirty="0" smtClean="0"/>
              <a:t>Magna </a:t>
            </a:r>
            <a:r>
              <a:rPr lang="en-US" b="1" u="sng" dirty="0" err="1" smtClean="0"/>
              <a:t>Carta</a:t>
            </a:r>
            <a:r>
              <a:rPr lang="en-US" b="1" u="sng" dirty="0" smtClean="0"/>
              <a:t>.</a:t>
            </a:r>
          </a:p>
          <a:p>
            <a:r>
              <a:rPr lang="en-US" dirty="0" smtClean="0"/>
              <a:t>A group of barons forced </a:t>
            </a:r>
            <a:r>
              <a:rPr lang="en-US" b="1" u="sng" dirty="0" smtClean="0"/>
              <a:t>King John </a:t>
            </a:r>
            <a:r>
              <a:rPr lang="en-US" dirty="0" smtClean="0"/>
              <a:t>to sign in </a:t>
            </a:r>
            <a:r>
              <a:rPr lang="en-US" b="1" u="sng" dirty="0" smtClean="0"/>
              <a:t>1215.</a:t>
            </a:r>
          </a:p>
          <a:p>
            <a:r>
              <a:rPr lang="en-US" dirty="0" smtClean="0"/>
              <a:t>This gave people the right to</a:t>
            </a:r>
            <a:r>
              <a:rPr lang="en-US" b="1" dirty="0" smtClean="0"/>
              <a:t> </a:t>
            </a:r>
            <a:r>
              <a:rPr lang="en-US" b="1" u="sng" dirty="0" smtClean="0"/>
              <a:t>trial by jury and due process.</a:t>
            </a:r>
          </a:p>
          <a:p>
            <a:r>
              <a:rPr lang="en-US" dirty="0" smtClean="0"/>
              <a:t>Only applied to </a:t>
            </a:r>
            <a:r>
              <a:rPr lang="en-US" b="1" u="sng" dirty="0" smtClean="0"/>
              <a:t>upper class</a:t>
            </a:r>
            <a:r>
              <a:rPr lang="en-US" u="sng" dirty="0" smtClean="0"/>
              <a:t>. </a:t>
            </a:r>
          </a:p>
          <a:p>
            <a:r>
              <a:rPr lang="en-US" dirty="0" smtClean="0"/>
              <a:t>Meant the monarchs power was </a:t>
            </a:r>
            <a:r>
              <a:rPr lang="en-US" b="1" u="sng" dirty="0" smtClean="0"/>
              <a:t>not absolute.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2071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John signs the Magna </a:t>
            </a:r>
            <a:r>
              <a:rPr lang="en-US" dirty="0" err="1" smtClean="0"/>
              <a:t>Carta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468482" cy="464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6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400 years later…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5715000" cy="541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Many monarchs ignored the Magna </a:t>
            </a:r>
            <a:r>
              <a:rPr lang="en-US" dirty="0" err="1" smtClean="0"/>
              <a:t>Carta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b="1" u="sng" dirty="0" smtClean="0"/>
              <a:t>1628, Charles I </a:t>
            </a:r>
            <a:r>
              <a:rPr lang="en-US" dirty="0" smtClean="0"/>
              <a:t>wanted Parliament to </a:t>
            </a:r>
            <a:r>
              <a:rPr lang="en-US" b="1" u="sng" dirty="0" smtClean="0"/>
              <a:t>raise taxes</a:t>
            </a:r>
            <a:r>
              <a:rPr lang="en-US" u="sng" dirty="0" smtClean="0"/>
              <a:t>. </a:t>
            </a:r>
          </a:p>
          <a:p>
            <a:r>
              <a:rPr lang="en-US" dirty="0" smtClean="0"/>
              <a:t>They refused until he signed the </a:t>
            </a:r>
            <a:r>
              <a:rPr lang="en-US" b="1" u="sng" dirty="0" smtClean="0"/>
              <a:t>Petition of Right</a:t>
            </a:r>
            <a:r>
              <a:rPr lang="en-US" u="sng" dirty="0" smtClean="0"/>
              <a:t>.</a:t>
            </a:r>
          </a:p>
          <a:p>
            <a:pPr lvl="1"/>
            <a:r>
              <a:rPr lang="en-US" dirty="0" smtClean="0"/>
              <a:t>Further </a:t>
            </a:r>
            <a:r>
              <a:rPr lang="en-US" b="1" u="sng" dirty="0" smtClean="0"/>
              <a:t>limited the kings power</a:t>
            </a:r>
          </a:p>
          <a:p>
            <a:pPr lvl="1"/>
            <a:r>
              <a:rPr lang="en-US" dirty="0" smtClean="0"/>
              <a:t>King could </a:t>
            </a:r>
            <a:r>
              <a:rPr lang="en-US" b="1" u="sng" dirty="0" smtClean="0"/>
              <a:t>no longer imprison </a:t>
            </a:r>
            <a:r>
              <a:rPr lang="en-US" dirty="0" smtClean="0"/>
              <a:t>people without a </a:t>
            </a:r>
            <a:r>
              <a:rPr lang="en-US" b="1" u="sng" dirty="0" smtClean="0"/>
              <a:t>trial</a:t>
            </a:r>
            <a:r>
              <a:rPr lang="en-US" u="sng" dirty="0" smtClean="0"/>
              <a:t>. </a:t>
            </a:r>
          </a:p>
          <a:p>
            <a:pPr lvl="1"/>
            <a:r>
              <a:rPr lang="en-US" dirty="0" smtClean="0"/>
              <a:t>King could </a:t>
            </a:r>
            <a:r>
              <a:rPr lang="en-US" b="1" u="sng" dirty="0" smtClean="0"/>
              <a:t>not impose military rule</a:t>
            </a:r>
            <a:r>
              <a:rPr lang="en-US" u="sng" dirty="0" smtClean="0"/>
              <a:t>. </a:t>
            </a:r>
          </a:p>
          <a:p>
            <a:pPr lvl="1"/>
            <a:r>
              <a:rPr lang="en-US" dirty="0" smtClean="0"/>
              <a:t>King could not force people to </a:t>
            </a:r>
            <a:r>
              <a:rPr lang="en-US" b="1" u="sng" dirty="0" smtClean="0"/>
              <a:t>shelter troops</a:t>
            </a:r>
            <a:r>
              <a:rPr lang="en-US" u="sng" dirty="0" smtClean="0"/>
              <a:t>.</a:t>
            </a:r>
          </a:p>
          <a:p>
            <a:r>
              <a:rPr lang="en-US" dirty="0" smtClean="0"/>
              <a:t>Established the idea that even monarchs must obey the </a:t>
            </a:r>
            <a:r>
              <a:rPr lang="en-US" b="1" u="sng" dirty="0" smtClean="0"/>
              <a:t>law of the land</a:t>
            </a:r>
            <a:r>
              <a:rPr lang="en-US" u="sng" dirty="0" smtClean="0"/>
              <a:t>.</a:t>
            </a:r>
            <a:endParaRPr lang="en-US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76375"/>
            <a:ext cx="29908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27" y="3429000"/>
            <a:ext cx="3409950" cy="236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83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Bill of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6096000" cy="5257800"/>
          </a:xfrm>
        </p:spPr>
        <p:txBody>
          <a:bodyPr/>
          <a:lstStyle/>
          <a:p>
            <a:r>
              <a:rPr lang="en-US" dirty="0" smtClean="0"/>
              <a:t>After years of turmoil, </a:t>
            </a:r>
            <a:r>
              <a:rPr lang="en-US" b="1" u="sng" dirty="0" smtClean="0"/>
              <a:t>William and Mary </a:t>
            </a:r>
            <a:r>
              <a:rPr lang="en-US" dirty="0" smtClean="0"/>
              <a:t>were offered the English crown by parliament. </a:t>
            </a:r>
          </a:p>
          <a:p>
            <a:r>
              <a:rPr lang="en-US" dirty="0" smtClean="0"/>
              <a:t>In order to make sure no other monarch </a:t>
            </a:r>
            <a:r>
              <a:rPr lang="en-US" b="1" u="sng" dirty="0" smtClean="0"/>
              <a:t>abused their power,</a:t>
            </a:r>
            <a:r>
              <a:rPr lang="en-US" u="sng" dirty="0" smtClean="0"/>
              <a:t> </a:t>
            </a:r>
            <a:r>
              <a:rPr lang="en-US" dirty="0" smtClean="0"/>
              <a:t>Parliament made them sign the </a:t>
            </a:r>
            <a:r>
              <a:rPr lang="en-US" b="1" u="sng" dirty="0" smtClean="0"/>
              <a:t>English Bill of Rights in 1689.</a:t>
            </a:r>
          </a:p>
          <a:p>
            <a:pPr lvl="1"/>
            <a:r>
              <a:rPr lang="en-US" dirty="0" smtClean="0"/>
              <a:t>Prohibited </a:t>
            </a:r>
            <a:r>
              <a:rPr lang="en-US" b="1" u="sng" dirty="0" smtClean="0"/>
              <a:t>standing army </a:t>
            </a:r>
            <a:r>
              <a:rPr lang="en-US" dirty="0" smtClean="0"/>
              <a:t>in peace time. </a:t>
            </a:r>
          </a:p>
          <a:p>
            <a:pPr lvl="1"/>
            <a:r>
              <a:rPr lang="en-US" dirty="0" smtClean="0"/>
              <a:t>Required </a:t>
            </a:r>
            <a:r>
              <a:rPr lang="en-US" b="1" u="sng" dirty="0" smtClean="0"/>
              <a:t>elections to be free</a:t>
            </a:r>
            <a:r>
              <a:rPr lang="en-US" u="sng" dirty="0" smtClean="0"/>
              <a:t>. </a:t>
            </a:r>
          </a:p>
          <a:p>
            <a:pPr lvl="1"/>
            <a:r>
              <a:rPr lang="en-US" dirty="0" smtClean="0"/>
              <a:t>People had the right to a </a:t>
            </a:r>
            <a:r>
              <a:rPr lang="en-US" b="1" u="sng" dirty="0" smtClean="0"/>
              <a:t>fair trial</a:t>
            </a:r>
          </a:p>
          <a:p>
            <a:pPr lvl="1"/>
            <a:r>
              <a:rPr lang="en-US" dirty="0" smtClean="0"/>
              <a:t>Freedom from </a:t>
            </a:r>
            <a:r>
              <a:rPr lang="en-US" b="1" u="sng" dirty="0" smtClean="0"/>
              <a:t>excessive bail </a:t>
            </a:r>
            <a:r>
              <a:rPr lang="en-US" dirty="0" smtClean="0"/>
              <a:t>and</a:t>
            </a:r>
            <a:r>
              <a:rPr lang="en-US" u="sng" dirty="0" smtClean="0"/>
              <a:t> </a:t>
            </a:r>
            <a:r>
              <a:rPr lang="en-US" b="1" u="sng" dirty="0" smtClean="0"/>
              <a:t>cruel and unusual punishment.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0"/>
            <a:ext cx="2895600" cy="227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2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267200" cy="5257800"/>
          </a:xfrm>
        </p:spPr>
        <p:txBody>
          <a:bodyPr/>
          <a:lstStyle/>
          <a:p>
            <a:r>
              <a:rPr lang="en-US" dirty="0" smtClean="0"/>
              <a:t>Lasted about </a:t>
            </a:r>
            <a:r>
              <a:rPr lang="en-US" b="1" u="sng" dirty="0" smtClean="0"/>
              <a:t>170 years. </a:t>
            </a:r>
          </a:p>
          <a:p>
            <a:r>
              <a:rPr lang="en-US" b="1" u="sng" dirty="0" smtClean="0"/>
              <a:t>13 original colonies</a:t>
            </a:r>
            <a:r>
              <a:rPr lang="en-US" dirty="0" smtClean="0"/>
              <a:t>, created for different reasons.</a:t>
            </a:r>
          </a:p>
          <a:p>
            <a:r>
              <a:rPr lang="en-US" dirty="0" smtClean="0"/>
              <a:t>Which was the last colony to be established?</a:t>
            </a:r>
          </a:p>
          <a:p>
            <a:r>
              <a:rPr lang="en-US" dirty="0" smtClean="0"/>
              <a:t>___________________</a:t>
            </a:r>
          </a:p>
          <a:p>
            <a:r>
              <a:rPr lang="en-US" dirty="0" smtClean="0"/>
              <a:t>3 types:</a:t>
            </a:r>
          </a:p>
          <a:p>
            <a:pPr lvl="1"/>
            <a:r>
              <a:rPr lang="en-US" dirty="0" smtClean="0"/>
              <a:t>Royal Colony</a:t>
            </a:r>
          </a:p>
          <a:p>
            <a:pPr lvl="1"/>
            <a:r>
              <a:rPr lang="en-US" dirty="0" smtClean="0"/>
              <a:t>Proprietary Colony</a:t>
            </a:r>
          </a:p>
          <a:p>
            <a:pPr lvl="1"/>
            <a:r>
              <a:rPr lang="en-US" dirty="0" smtClean="0"/>
              <a:t>Charter Colony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1163782"/>
            <a:ext cx="3048000" cy="502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1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53400" cy="3657600"/>
          </a:xfrm>
        </p:spPr>
        <p:txBody>
          <a:bodyPr>
            <a:normAutofit/>
          </a:bodyPr>
          <a:lstStyle/>
          <a:p>
            <a:r>
              <a:rPr lang="en-US" dirty="0" smtClean="0"/>
              <a:t>Royal Colonies: </a:t>
            </a:r>
            <a:r>
              <a:rPr lang="en-US" b="1" u="sng" dirty="0" smtClean="0"/>
              <a:t>under direct control of the crown. </a:t>
            </a:r>
            <a:r>
              <a:rPr lang="en-US" dirty="0" smtClean="0"/>
              <a:t>There were 8. (Georgia was one)</a:t>
            </a:r>
          </a:p>
          <a:p>
            <a:r>
              <a:rPr lang="en-US" dirty="0" smtClean="0"/>
              <a:t>Proprietary Colonies: There were 3. Organized by a </a:t>
            </a:r>
            <a:r>
              <a:rPr lang="en-US" b="1" u="sng" dirty="0" smtClean="0"/>
              <a:t>proprietor (someone the king had granted land). </a:t>
            </a:r>
            <a:r>
              <a:rPr lang="en-US" dirty="0" smtClean="0"/>
              <a:t>The proprietor had control over these colonies.</a:t>
            </a:r>
          </a:p>
          <a:p>
            <a:r>
              <a:rPr lang="en-US" dirty="0" smtClean="0"/>
              <a:t>Charter Colonies: A charter is a </a:t>
            </a:r>
            <a:r>
              <a:rPr lang="en-US" b="1" u="sng" dirty="0" smtClean="0"/>
              <a:t>written grant of authority.</a:t>
            </a:r>
            <a:r>
              <a:rPr lang="en-US" u="sng" dirty="0" smtClean="0"/>
              <a:t> </a:t>
            </a:r>
            <a:r>
              <a:rPr lang="en-US" dirty="0" smtClean="0"/>
              <a:t>These people were granted a charter by the king for different reasons. They were </a:t>
            </a:r>
            <a:r>
              <a:rPr lang="en-US" b="1" u="sng" dirty="0" smtClean="0"/>
              <a:t>self-governing.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4530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Course American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www.youtube.com/watch?v=HlUiSBXQHCw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12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304</TotalTime>
  <Words>440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Origin</vt:lpstr>
      <vt:lpstr>Our Political Beginnings</vt:lpstr>
      <vt:lpstr>Bell Ringer:August 18</vt:lpstr>
      <vt:lpstr>English Documents</vt:lpstr>
      <vt:lpstr>King John signs the Magna Carta</vt:lpstr>
      <vt:lpstr>400 years later…</vt:lpstr>
      <vt:lpstr>English Bill of Rights</vt:lpstr>
      <vt:lpstr>Colonial Era</vt:lpstr>
      <vt:lpstr>Colonies</vt:lpstr>
      <vt:lpstr>Crash Course American Revolution</vt:lpstr>
      <vt:lpstr>Timeline: Road to Independence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Political Beginnings</dc:title>
  <dc:creator>Austin Rooks</dc:creator>
  <cp:lastModifiedBy>Austin Rooks</cp:lastModifiedBy>
  <cp:revision>11</cp:revision>
  <dcterms:created xsi:type="dcterms:W3CDTF">2014-08-17T20:12:39Z</dcterms:created>
  <dcterms:modified xsi:type="dcterms:W3CDTF">2015-08-18T13:06:10Z</dcterms:modified>
</cp:coreProperties>
</file>