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A82327-B93B-4898-9180-51583CE674B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0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20FCE72-D1E4-4C0D-AC8D-877E8C0C268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71C8120-55BC-4F02-B747-70EF28E6066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0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III (3) created the Judicial Branch</a:t>
            </a:r>
          </a:p>
          <a:p>
            <a:pPr lvl="1"/>
            <a:r>
              <a:rPr lang="en-US" dirty="0" smtClean="0"/>
              <a:t>The only court created was the Supreme Court</a:t>
            </a:r>
          </a:p>
          <a:p>
            <a:r>
              <a:rPr lang="en-US" dirty="0" smtClean="0"/>
              <a:t>It is the shortest article in the Constitution.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5086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15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Court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systems of courts in the United States:</a:t>
            </a:r>
          </a:p>
          <a:p>
            <a:pPr lvl="1"/>
            <a:r>
              <a:rPr lang="en-US" dirty="0" smtClean="0"/>
              <a:t>Federal</a:t>
            </a:r>
          </a:p>
          <a:p>
            <a:pPr lvl="1"/>
            <a:r>
              <a:rPr lang="en-US" dirty="0" smtClean="0"/>
              <a:t>State</a:t>
            </a:r>
          </a:p>
          <a:p>
            <a:pPr lvl="2"/>
            <a:r>
              <a:rPr lang="en-US" dirty="0" smtClean="0"/>
              <a:t>Each state has it’s own court system based on its own constitution</a:t>
            </a:r>
          </a:p>
          <a:p>
            <a:pPr lvl="2"/>
            <a:r>
              <a:rPr lang="en-US" dirty="0" smtClean="0"/>
              <a:t>Federalism!!!!</a:t>
            </a:r>
          </a:p>
        </p:txBody>
      </p:sp>
    </p:spTree>
    <p:extLst>
      <p:ext uri="{BB962C8B-B14F-4D97-AF65-F5344CB8AC3E}">
        <p14:creationId xmlns:p14="http://schemas.microsoft.com/office/powerpoint/2010/main" val="392350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u122895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20764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u122895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u122895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4191000"/>
            <a:ext cx="11430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 descr="u122895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288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u122895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05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u122895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u122895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198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33400" y="1600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Federal Courts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553200" y="1143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State Courts </a:t>
            </a:r>
          </a:p>
        </p:txBody>
      </p:sp>
      <p:sp>
        <p:nvSpPr>
          <p:cNvPr id="8209" name="WordArt 17"/>
          <p:cNvSpPr>
            <a:spLocks noChangeArrowheads="1" noChangeShapeType="1" noTextEdit="1"/>
          </p:cNvSpPr>
          <p:nvPr/>
        </p:nvSpPr>
        <p:spPr bwMode="auto">
          <a:xfrm>
            <a:off x="2438400" y="152400"/>
            <a:ext cx="37814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U.S. Supreme Court</a:t>
            </a:r>
          </a:p>
        </p:txBody>
      </p:sp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152400" y="2209800"/>
            <a:ext cx="274320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U.S Courts of Appeals</a:t>
            </a:r>
          </a:p>
        </p:txBody>
      </p:sp>
      <p:sp>
        <p:nvSpPr>
          <p:cNvPr id="8211" name="WordArt 19"/>
          <p:cNvSpPr>
            <a:spLocks noChangeArrowheads="1" noChangeShapeType="1" noTextEdit="1"/>
          </p:cNvSpPr>
          <p:nvPr/>
        </p:nvSpPr>
        <p:spPr bwMode="auto">
          <a:xfrm>
            <a:off x="457200" y="3962400"/>
            <a:ext cx="1981200" cy="311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U.S. District Courts</a:t>
            </a:r>
          </a:p>
        </p:txBody>
      </p:sp>
      <p:sp>
        <p:nvSpPr>
          <p:cNvPr id="8212" name="WordArt 20"/>
          <p:cNvSpPr>
            <a:spLocks noChangeArrowheads="1" noChangeShapeType="1" noTextEdit="1"/>
          </p:cNvSpPr>
          <p:nvPr/>
        </p:nvSpPr>
        <p:spPr bwMode="auto">
          <a:xfrm>
            <a:off x="6172200" y="1600200"/>
            <a:ext cx="2771775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State Supreme Courts</a:t>
            </a:r>
          </a:p>
        </p:txBody>
      </p:sp>
      <p:sp>
        <p:nvSpPr>
          <p:cNvPr id="8213" name="WordArt 21"/>
          <p:cNvSpPr>
            <a:spLocks noChangeArrowheads="1" noChangeShapeType="1" noTextEdit="1"/>
          </p:cNvSpPr>
          <p:nvPr/>
        </p:nvSpPr>
        <p:spPr bwMode="auto">
          <a:xfrm>
            <a:off x="5524500" y="3276600"/>
            <a:ext cx="361950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Intermediate Appeals Courts</a:t>
            </a:r>
          </a:p>
        </p:txBody>
      </p:sp>
      <p:sp>
        <p:nvSpPr>
          <p:cNvPr id="8214" name="WordArt 22"/>
          <p:cNvSpPr>
            <a:spLocks noChangeArrowheads="1" noChangeShapeType="1" noTextEdit="1"/>
          </p:cNvSpPr>
          <p:nvPr/>
        </p:nvSpPr>
        <p:spPr bwMode="auto">
          <a:xfrm>
            <a:off x="5657850" y="4572000"/>
            <a:ext cx="3486150" cy="257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Trial Courts of General Jurisdiction</a:t>
            </a:r>
          </a:p>
        </p:txBody>
      </p:sp>
      <p:sp>
        <p:nvSpPr>
          <p:cNvPr id="8215" name="WordArt 23"/>
          <p:cNvSpPr>
            <a:spLocks noChangeArrowheads="1" noChangeShapeType="1" noTextEdit="1"/>
          </p:cNvSpPr>
          <p:nvPr/>
        </p:nvSpPr>
        <p:spPr bwMode="auto">
          <a:xfrm>
            <a:off x="5695950" y="5943600"/>
            <a:ext cx="3448050" cy="257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Trial Courts of Limited Jurisdiction</a:t>
            </a: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1219200" y="36576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7315200" y="55626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18" name="AutoShape 26"/>
          <p:cNvSpPr>
            <a:spLocks noChangeArrowheads="1"/>
          </p:cNvSpPr>
          <p:nvPr/>
        </p:nvSpPr>
        <p:spPr bwMode="auto">
          <a:xfrm>
            <a:off x="7315200" y="42672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7315200" y="29718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 rot="-2155377">
            <a:off x="2173288" y="1639888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 rot="2577008">
            <a:off x="5416550" y="2098675"/>
            <a:ext cx="1368425" cy="222250"/>
          </a:xfrm>
          <a:prstGeom prst="leftArrow">
            <a:avLst>
              <a:gd name="adj1" fmla="val 50000"/>
              <a:gd name="adj2" fmla="val 1539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3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jurisdiction?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Which courts can hear what </a:t>
            </a:r>
          </a:p>
        </p:txBody>
      </p:sp>
      <p:graphicFrame>
        <p:nvGraphicFramePr>
          <p:cNvPr id="9236" name="Group 20"/>
          <p:cNvGraphicFramePr>
            <a:graphicFrameLocks noGrp="1"/>
          </p:cNvGraphicFramePr>
          <p:nvPr>
            <p:ph sz="half" idx="2"/>
          </p:nvPr>
        </p:nvGraphicFramePr>
        <p:xfrm>
          <a:off x="533400" y="3657600"/>
          <a:ext cx="8153400" cy="182880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Federal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Supreme Court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Cases involving federal law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Cases involving state law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All cases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vs. Appellate Courts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Trial Courts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Appeal Courts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Have the authority to hear a case first.</a:t>
            </a:r>
          </a:p>
          <a:p>
            <a:pPr lvl="1"/>
            <a:r>
              <a:rPr lang="en-US" dirty="0" smtClean="0"/>
              <a:t>Original Jurisdiction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Above trial courts.</a:t>
            </a:r>
          </a:p>
          <a:p>
            <a:r>
              <a:rPr lang="en-US" dirty="0" smtClean="0"/>
              <a:t>Review cases when they have been appealed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Options</a:t>
            </a:r>
            <a:endParaRPr lang="en-US" dirty="0"/>
          </a:p>
          <a:p>
            <a:r>
              <a:rPr lang="en-US" dirty="0" smtClean="0"/>
              <a:t>Affirm: lets the decision stand.</a:t>
            </a:r>
          </a:p>
          <a:p>
            <a:r>
              <a:rPr lang="en-US" dirty="0" smtClean="0"/>
              <a:t>Reverse: come to a new decision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4457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61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Criminal: accused of a crime</a:t>
            </a:r>
          </a:p>
          <a:p>
            <a:pPr lvl="1"/>
            <a:r>
              <a:rPr lang="en-US" dirty="0" smtClean="0"/>
              <a:t>Includes a prosecutor and a defendant</a:t>
            </a:r>
          </a:p>
          <a:p>
            <a:r>
              <a:rPr lang="en-US" dirty="0" smtClean="0"/>
              <a:t>Civil: settles disputes/disagreements</a:t>
            </a:r>
          </a:p>
          <a:p>
            <a:pPr lvl="1"/>
            <a:r>
              <a:rPr lang="en-US" dirty="0" smtClean="0"/>
              <a:t>Includes a plaintiff and a defendant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96436"/>
            <a:ext cx="2905125" cy="295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44938"/>
            <a:ext cx="4429125" cy="298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56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189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Judicial Branch</vt:lpstr>
      <vt:lpstr>In the Constitution</vt:lpstr>
      <vt:lpstr>2 Court System</vt:lpstr>
      <vt:lpstr>PowerPoint Presentation</vt:lpstr>
      <vt:lpstr>What is jurisdiction? </vt:lpstr>
      <vt:lpstr>Trial vs. Appellate Courts</vt:lpstr>
      <vt:lpstr>2 Types of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Branch</dc:title>
  <dc:creator>Austin Rooks</dc:creator>
  <cp:lastModifiedBy>Austin Rooks</cp:lastModifiedBy>
  <cp:revision>3</cp:revision>
  <dcterms:created xsi:type="dcterms:W3CDTF">2016-03-03T15:13:05Z</dcterms:created>
  <dcterms:modified xsi:type="dcterms:W3CDTF">2016-03-03T15:40:04Z</dcterms:modified>
</cp:coreProperties>
</file>