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EE9FE0E-EA35-42A3-809A-0ECE7C8D438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45C140B-0D21-46F2-9132-709BA442E4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Activism vs. Judicial Restraint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6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Philosophies 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Judicial Activism = liberal</a:t>
            </a:r>
          </a:p>
          <a:p>
            <a:r>
              <a:rPr lang="en-US" sz="4000" dirty="0" smtClean="0"/>
              <a:t>Court should play active role in determining policies</a:t>
            </a:r>
          </a:p>
          <a:p>
            <a:r>
              <a:rPr lang="en-US" sz="4000" dirty="0" smtClean="0"/>
              <a:t>Loose interpretation of Constitution</a:t>
            </a:r>
          </a:p>
          <a:p>
            <a:r>
              <a:rPr lang="en-US" sz="4000" dirty="0" smtClean="0"/>
              <a:t>Should set precedents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669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Philosophies 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Judicial Restraint = conservative</a:t>
            </a:r>
          </a:p>
          <a:p>
            <a:r>
              <a:rPr lang="en-US" sz="2800" dirty="0" smtClean="0"/>
              <a:t>Court should avoid political and social questions</a:t>
            </a:r>
          </a:p>
          <a:p>
            <a:r>
              <a:rPr lang="en-US" sz="2800" dirty="0" smtClean="0"/>
              <a:t>Strict interpretation of Constitution</a:t>
            </a:r>
          </a:p>
          <a:p>
            <a:r>
              <a:rPr lang="en-US" sz="2800" dirty="0" smtClean="0"/>
              <a:t>Should not seek to set precedents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** Conservative and liberal not set in stone for justices, necessarily.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549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and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After decision is made, justices writes formal opinion</a:t>
            </a:r>
          </a:p>
          <a:p>
            <a:pPr lvl="1"/>
            <a:r>
              <a:rPr lang="en-US" sz="2800" dirty="0" smtClean="0"/>
              <a:t>Explains decisions and how they voted</a:t>
            </a:r>
          </a:p>
          <a:p>
            <a:pPr lvl="1"/>
            <a:r>
              <a:rPr lang="en-US" sz="2800" dirty="0" smtClean="0"/>
              <a:t>Issues of the case, precedents, guidelines for future cases</a:t>
            </a:r>
          </a:p>
          <a:p>
            <a:r>
              <a:rPr lang="en-US" sz="2800" dirty="0" smtClean="0"/>
              <a:t>Three types: </a:t>
            </a:r>
          </a:p>
          <a:p>
            <a:pPr lvl="1"/>
            <a:r>
              <a:rPr lang="en-US" sz="2800" dirty="0" smtClean="0"/>
              <a:t>Majority: decision of 5+</a:t>
            </a:r>
          </a:p>
          <a:p>
            <a:pPr lvl="1"/>
            <a:r>
              <a:rPr lang="en-US" sz="2800" dirty="0" smtClean="0"/>
              <a:t>Concurring: voted with majority but for different reasons than majority opinion </a:t>
            </a:r>
          </a:p>
          <a:p>
            <a:pPr lvl="1"/>
            <a:r>
              <a:rPr lang="en-US" sz="2800" dirty="0" smtClean="0"/>
              <a:t>Minority/Dissenting: vote against (4 or less)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9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Influence SCOTUS decisions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Precedents: stare </a:t>
            </a:r>
            <a:r>
              <a:rPr lang="en-US" sz="2800" dirty="0" err="1" smtClean="0"/>
              <a:t>decisis</a:t>
            </a:r>
            <a:r>
              <a:rPr lang="en-US" sz="2800" dirty="0" smtClean="0"/>
              <a:t> (let the decision stand) 	</a:t>
            </a:r>
          </a:p>
          <a:p>
            <a:r>
              <a:rPr lang="en-US" sz="2800" dirty="0" smtClean="0"/>
              <a:t>most SCOTUS cases are based on precedents from earlier cases</a:t>
            </a:r>
          </a:p>
          <a:p>
            <a:r>
              <a:rPr lang="en-US" sz="2800" dirty="0" smtClean="0"/>
              <a:t>Sometimes </a:t>
            </a:r>
            <a:r>
              <a:rPr lang="en-US" sz="2800" dirty="0" smtClean="0"/>
              <a:t>precedents are overturned </a:t>
            </a:r>
          </a:p>
          <a:p>
            <a:pPr lvl="1"/>
            <a:r>
              <a:rPr lang="en-US" sz="2800" dirty="0" smtClean="0"/>
              <a:t>Example: </a:t>
            </a:r>
            <a:r>
              <a:rPr lang="en-US" sz="2800" dirty="0" err="1" smtClean="0"/>
              <a:t>Plessy</a:t>
            </a:r>
            <a:r>
              <a:rPr lang="en-US" sz="2800" dirty="0" smtClean="0"/>
              <a:t> v. Ferguson and Brown v. BOE </a:t>
            </a:r>
          </a:p>
        </p:txBody>
      </p:sp>
    </p:spTree>
    <p:extLst>
      <p:ext uri="{BB962C8B-B14F-4D97-AF65-F5344CB8AC3E}">
        <p14:creationId xmlns:p14="http://schemas.microsoft.com/office/powerpoint/2010/main" val="408859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Influence SCOTUS decisions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Judicial Philosophy </a:t>
            </a:r>
          </a:p>
          <a:p>
            <a:r>
              <a:rPr lang="en-US" dirty="0" smtClean="0"/>
              <a:t>Judicial Activism or Restraint?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54650"/>
            <a:ext cx="4267200" cy="313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3657600" cy="337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81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Influence SCOTUS decisions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3. Public Opinion </a:t>
            </a:r>
          </a:p>
          <a:p>
            <a:r>
              <a:rPr lang="en-US" dirty="0" smtClean="0"/>
              <a:t>Even though they are an Independent </a:t>
            </a:r>
            <a:r>
              <a:rPr lang="en-US" dirty="0" smtClean="0"/>
              <a:t>Branch</a:t>
            </a:r>
          </a:p>
          <a:p>
            <a:pPr lvl="1"/>
            <a:r>
              <a:rPr lang="en-US" sz="2000" dirty="0" smtClean="0"/>
              <a:t>Appointed for life</a:t>
            </a:r>
          </a:p>
          <a:p>
            <a:pPr lvl="1"/>
            <a:r>
              <a:rPr lang="en-US" sz="2000" dirty="0" smtClean="0"/>
              <a:t>Control </a:t>
            </a:r>
            <a:r>
              <a:rPr lang="en-US" sz="2000" dirty="0" smtClean="0"/>
              <a:t>own schedule (writ of cert) </a:t>
            </a:r>
          </a:p>
          <a:p>
            <a:pPr lvl="1"/>
            <a:r>
              <a:rPr lang="en-US" sz="2000" dirty="0" smtClean="0"/>
              <a:t>Limited public access (no media, unless given permission) </a:t>
            </a:r>
          </a:p>
          <a:p>
            <a:r>
              <a:rPr lang="en-US" dirty="0" smtClean="0"/>
              <a:t>They are still influenced…</a:t>
            </a:r>
            <a:endParaRPr lang="en-US" dirty="0" smtClean="0"/>
          </a:p>
          <a:p>
            <a:pPr lvl="1"/>
            <a:r>
              <a:rPr lang="en-US" sz="2000" dirty="0" smtClean="0"/>
              <a:t>Appointed and confirmed, so their decisions and ideology matter</a:t>
            </a:r>
          </a:p>
          <a:p>
            <a:pPr lvl="1"/>
            <a:r>
              <a:rPr lang="en-US" sz="2000" dirty="0" smtClean="0"/>
              <a:t>Constitution can be amended</a:t>
            </a:r>
          </a:p>
          <a:p>
            <a:pPr lvl="1"/>
            <a:r>
              <a:rPr lang="en-US" sz="2000" dirty="0" smtClean="0"/>
              <a:t>Congress can change jurisdiction</a:t>
            </a:r>
          </a:p>
          <a:p>
            <a:pPr lvl="1"/>
            <a:r>
              <a:rPr lang="en-US" sz="2000" dirty="0" smtClean="0"/>
              <a:t>Congress can change number of justices</a:t>
            </a:r>
          </a:p>
          <a:p>
            <a:pPr lvl="1"/>
            <a:r>
              <a:rPr lang="en-US" sz="2000" dirty="0" smtClean="0"/>
              <a:t>Justices can be impeached</a:t>
            </a:r>
          </a:p>
          <a:p>
            <a:pPr lvl="1"/>
            <a:r>
              <a:rPr lang="en-US" sz="2000" dirty="0" smtClean="0"/>
              <a:t>Sensitive to important issues of the nation (in other words, they’re human too!) </a:t>
            </a:r>
          </a:p>
        </p:txBody>
      </p:sp>
    </p:spTree>
    <p:extLst>
      <p:ext uri="{BB962C8B-B14F-4D97-AF65-F5344CB8AC3E}">
        <p14:creationId xmlns:p14="http://schemas.microsoft.com/office/powerpoint/2010/main" val="152035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</TotalTime>
  <Words>242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Judicial Activism vs. Judicial Restraint</vt:lpstr>
      <vt:lpstr>Judicial Philosophies **</vt:lpstr>
      <vt:lpstr>Judicial Philosophies **</vt:lpstr>
      <vt:lpstr>Philosophy and Opinions</vt:lpstr>
      <vt:lpstr>Factors that Influence SCOTUS decisions </vt:lpstr>
      <vt:lpstr>Factors that Influence SCOTUS decisions </vt:lpstr>
      <vt:lpstr>Factors that Influence SCOTUS decisions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Activism vs. Judicial Restraint</dc:title>
  <dc:creator>Austin Rooks</dc:creator>
  <cp:lastModifiedBy>Austin Rooks</cp:lastModifiedBy>
  <cp:revision>1</cp:revision>
  <dcterms:created xsi:type="dcterms:W3CDTF">2016-03-14T13:54:32Z</dcterms:created>
  <dcterms:modified xsi:type="dcterms:W3CDTF">2016-03-14T14:02:18Z</dcterms:modified>
</cp:coreProperties>
</file>