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6" d="100"/>
          <a:sy n="76" d="100"/>
        </p:scale>
        <p:origin x="-33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518FF8-7C20-4169-870B-132A0D9FA2E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51BA1D-96DB-4200-A8DD-52F89C7AC35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ySipYzZAPE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IbgPTWfT-E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Impeachment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on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Bill was </a:t>
            </a:r>
            <a:r>
              <a:rPr lang="en-US" b="1" u="sng" dirty="0" smtClean="0"/>
              <a:t>acquitted of both accusations. </a:t>
            </a:r>
          </a:p>
          <a:p>
            <a:r>
              <a:rPr lang="en-US" dirty="0" smtClean="0"/>
              <a:t>The majority of Congress agreed that what Clinton did was unethical but it wasn’t reason for impeachment.</a:t>
            </a:r>
          </a:p>
          <a:p>
            <a:r>
              <a:rPr lang="en-US" dirty="0" smtClean="0">
                <a:hlinkClick r:id="rId2"/>
              </a:rPr>
              <a:t>Final Remarks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143250" cy="36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has the power to impeach the president?</a:t>
            </a:r>
          </a:p>
          <a:p>
            <a:r>
              <a:rPr lang="en-US" dirty="0" smtClean="0"/>
              <a:t>Who has the power to how the impeachment trial?</a:t>
            </a:r>
          </a:p>
          <a:p>
            <a:r>
              <a:rPr lang="en-US" dirty="0" smtClean="0"/>
              <a:t>How many president’s have been impeached?</a:t>
            </a:r>
          </a:p>
          <a:p>
            <a:r>
              <a:rPr lang="en-US" dirty="0" smtClean="0"/>
              <a:t>How many president’s have been removed from office?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Constitution provides that the President, Vice President, and all civil officers “may be </a:t>
            </a:r>
            <a:r>
              <a:rPr lang="en-US" b="1" u="sng" dirty="0" smtClean="0"/>
              <a:t>removed from Office on Impeachment </a:t>
            </a:r>
            <a:r>
              <a:rPr lang="en-US" dirty="0" smtClean="0"/>
              <a:t>for and Conviction of </a:t>
            </a:r>
            <a:r>
              <a:rPr lang="en-US" b="1" u="sng" dirty="0" smtClean="0"/>
              <a:t>Treason, Bribery, and other high crimes”.</a:t>
            </a:r>
            <a:endParaRPr lang="en-U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</a:t>
            </a:r>
            <a:r>
              <a:rPr lang="en-US" b="1" u="sng" dirty="0" smtClean="0"/>
              <a:t> House </a:t>
            </a:r>
            <a:r>
              <a:rPr lang="en-US" dirty="0" smtClean="0"/>
              <a:t>has the sole </a:t>
            </a:r>
            <a:r>
              <a:rPr lang="en-US" b="1" u="sng" dirty="0" smtClean="0"/>
              <a:t>power to impeach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JUDICIARY committee </a:t>
            </a:r>
            <a:r>
              <a:rPr lang="en-US" dirty="0" smtClean="0"/>
              <a:t>brings the charges.</a:t>
            </a:r>
          </a:p>
          <a:p>
            <a:pPr lvl="1"/>
            <a:r>
              <a:rPr lang="en-US" dirty="0" smtClean="0"/>
              <a:t>This requires a </a:t>
            </a:r>
            <a:r>
              <a:rPr lang="en-US" b="1" u="sng" dirty="0" smtClean="0"/>
              <a:t>MAJORITY</a:t>
            </a:r>
            <a:r>
              <a:rPr lang="en-US" dirty="0" smtClean="0"/>
              <a:t> votes</a:t>
            </a:r>
          </a:p>
          <a:p>
            <a:pPr lvl="1"/>
            <a:r>
              <a:rPr lang="en-US" dirty="0" smtClean="0"/>
              <a:t>Impeach simply means to </a:t>
            </a:r>
            <a:r>
              <a:rPr lang="en-US" b="1" u="sng" dirty="0" smtClean="0"/>
              <a:t>accuse</a:t>
            </a:r>
            <a:r>
              <a:rPr lang="en-US" dirty="0" smtClean="0"/>
              <a:t> or bring charges.</a:t>
            </a:r>
          </a:p>
          <a:p>
            <a:r>
              <a:rPr lang="en-US" dirty="0" smtClean="0"/>
              <a:t>The Senate has the power to judge (</a:t>
            </a:r>
            <a:r>
              <a:rPr lang="en-US" b="1" u="sng" dirty="0" smtClean="0"/>
              <a:t>act as a court</a:t>
            </a:r>
            <a:r>
              <a:rPr lang="en-US" dirty="0" smtClean="0"/>
              <a:t>) during impeachment trials. </a:t>
            </a:r>
          </a:p>
          <a:p>
            <a:pPr lvl="1"/>
            <a:r>
              <a:rPr lang="en-US" dirty="0" smtClean="0"/>
              <a:t>To be removed from office the senate must have a </a:t>
            </a:r>
            <a:r>
              <a:rPr lang="en-US" b="1" u="sng" dirty="0" smtClean="0"/>
              <a:t>2/3rds vote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Chief Justice </a:t>
            </a:r>
            <a:r>
              <a:rPr lang="en-US" dirty="0" smtClean="0"/>
              <a:t>presides over the Senate during impeachment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the only </a:t>
            </a:r>
            <a:r>
              <a:rPr lang="en-US" b="1" u="sng" dirty="0" smtClean="0"/>
              <a:t>8 men </a:t>
            </a:r>
            <a:r>
              <a:rPr lang="en-US" dirty="0" smtClean="0"/>
              <a:t>have been found guilty during an impeachment trial and these were all </a:t>
            </a:r>
            <a:r>
              <a:rPr lang="en-US" b="1" u="sng" dirty="0" smtClean="0"/>
              <a:t>Federal Judges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There have been </a:t>
            </a:r>
            <a:r>
              <a:rPr lang="en-US" b="1" u="sng" dirty="0" smtClean="0"/>
              <a:t>19 total impeachment cases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Two presidents </a:t>
            </a:r>
            <a:r>
              <a:rPr lang="en-US" dirty="0" smtClean="0"/>
              <a:t>have been impeached by the house but neither president was found guilty by the Senate.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Andrew Johnson: 17</a:t>
            </a:r>
            <a:r>
              <a:rPr lang="en-US" baseline="30000" dirty="0" smtClean="0"/>
              <a:t>th</a:t>
            </a:r>
            <a:r>
              <a:rPr lang="en-US" dirty="0" smtClean="0"/>
              <a:t>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Johnson was </a:t>
            </a:r>
            <a:r>
              <a:rPr lang="en-US" b="1" u="sng" dirty="0" smtClean="0"/>
              <a:t>Abraham Lincoln’s Vice President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was president after the </a:t>
            </a:r>
            <a:r>
              <a:rPr lang="en-US" b="1" u="sng" dirty="0" smtClean="0"/>
              <a:t>Civil War during the Reconstruction </a:t>
            </a:r>
            <a:r>
              <a:rPr lang="en-US" dirty="0" smtClean="0"/>
              <a:t>of the South.</a:t>
            </a:r>
          </a:p>
          <a:p>
            <a:pPr lvl="1"/>
            <a:r>
              <a:rPr lang="en-US" dirty="0" smtClean="0"/>
              <a:t>How do you think Andrew Johnson became president?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004501" cy="533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vs. </a:t>
            </a:r>
            <a:r>
              <a:rPr lang="en-US" b="1" u="sng" dirty="0" smtClean="0"/>
              <a:t>Congress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3124201"/>
          </a:xfrm>
        </p:spPr>
        <p:txBody>
          <a:bodyPr>
            <a:normAutofit/>
          </a:bodyPr>
          <a:lstStyle/>
          <a:p>
            <a:r>
              <a:rPr lang="en-US" dirty="0" smtClean="0"/>
              <a:t>Johnson and Congress </a:t>
            </a:r>
            <a:r>
              <a:rPr lang="en-US" b="1" u="sng" dirty="0" smtClean="0"/>
              <a:t>had different ideas </a:t>
            </a:r>
            <a:r>
              <a:rPr lang="en-US" dirty="0" smtClean="0"/>
              <a:t>of how the South should be “reconstructed”.</a:t>
            </a:r>
          </a:p>
          <a:p>
            <a:r>
              <a:rPr lang="en-US" dirty="0" smtClean="0"/>
              <a:t>Johnson did not believe in </a:t>
            </a:r>
            <a:r>
              <a:rPr lang="en-US" b="1" u="sng" dirty="0" smtClean="0"/>
              <a:t>harsh punishment </a:t>
            </a:r>
            <a:r>
              <a:rPr lang="en-US" dirty="0" smtClean="0"/>
              <a:t>for the Southern States while Congress (mostly Radical Republicans) thought the South should </a:t>
            </a:r>
            <a:r>
              <a:rPr lang="en-US" b="1" u="sng" dirty="0" smtClean="0"/>
              <a:t>pay for tearing apart </a:t>
            </a:r>
            <a:r>
              <a:rPr lang="en-US" dirty="0" smtClean="0"/>
              <a:t>the nation.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02001"/>
            <a:ext cx="3962400" cy="24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Tenure of Office Act 1867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to </a:t>
            </a:r>
            <a:r>
              <a:rPr lang="en-US" b="1" u="sng" dirty="0" smtClean="0"/>
              <a:t>limit the power </a:t>
            </a:r>
            <a:r>
              <a:rPr lang="en-US" dirty="0" smtClean="0"/>
              <a:t>of Johnson. </a:t>
            </a:r>
            <a:endParaRPr lang="en-US" dirty="0"/>
          </a:p>
          <a:p>
            <a:r>
              <a:rPr lang="en-US" dirty="0" smtClean="0"/>
              <a:t>Stated he couldn’t remove </a:t>
            </a:r>
            <a:r>
              <a:rPr lang="en-US" b="1" u="sng" dirty="0" smtClean="0"/>
              <a:t>executive officers </a:t>
            </a:r>
            <a:r>
              <a:rPr lang="en-US" dirty="0" smtClean="0"/>
              <a:t>without the Senate’s approval.</a:t>
            </a:r>
          </a:p>
          <a:p>
            <a:r>
              <a:rPr lang="en-US" dirty="0" smtClean="0"/>
              <a:t>Johnson </a:t>
            </a:r>
            <a:r>
              <a:rPr lang="en-US" b="1" u="sng" dirty="0" smtClean="0"/>
              <a:t>vetoed</a:t>
            </a:r>
            <a:r>
              <a:rPr lang="en-US" dirty="0" smtClean="0"/>
              <a:t> this act, Congress overrode the veto but the </a:t>
            </a:r>
            <a:r>
              <a:rPr lang="en-US" b="1" u="sng" dirty="0" smtClean="0"/>
              <a:t>president violated </a:t>
            </a:r>
            <a:r>
              <a:rPr lang="en-US" dirty="0" smtClean="0"/>
              <a:t>the act anyways.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Johnson’s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00600"/>
          </a:xfrm>
        </p:spPr>
        <p:txBody>
          <a:bodyPr/>
          <a:lstStyle/>
          <a:p>
            <a:r>
              <a:rPr lang="en-US" dirty="0" smtClean="0"/>
              <a:t>Johnson was </a:t>
            </a:r>
            <a:r>
              <a:rPr lang="en-US" b="1" u="sng" dirty="0" smtClean="0"/>
              <a:t>impeached by the house </a:t>
            </a:r>
            <a:r>
              <a:rPr lang="en-US" dirty="0" smtClean="0"/>
              <a:t>but he was </a:t>
            </a:r>
            <a:r>
              <a:rPr lang="en-US" b="1" u="sng" dirty="0" smtClean="0"/>
              <a:t>NOT removed </a:t>
            </a:r>
            <a:r>
              <a:rPr lang="en-US" dirty="0" smtClean="0"/>
              <a:t>from office by the Senate.</a:t>
            </a:r>
          </a:p>
          <a:p>
            <a:r>
              <a:rPr lang="en-US" dirty="0" smtClean="0"/>
              <a:t>The senate fell short of impeachment by just </a:t>
            </a:r>
            <a:r>
              <a:rPr lang="en-US" b="1" u="sng" dirty="0" smtClean="0"/>
              <a:t>ONE vote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429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Clinton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87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Clinton was </a:t>
            </a:r>
            <a:r>
              <a:rPr lang="en-US" b="1" u="sng" dirty="0" smtClean="0"/>
              <a:t>impeached by the House</a:t>
            </a:r>
            <a:r>
              <a:rPr lang="en-US" dirty="0" smtClean="0"/>
              <a:t> in 1998, this arose from an inappropriate relationship the president had with a White House intern.</a:t>
            </a:r>
          </a:p>
          <a:p>
            <a:r>
              <a:rPr lang="en-US" dirty="0" smtClean="0">
                <a:hlinkClick r:id="rId2"/>
              </a:rPr>
              <a:t>Remarks after the House</a:t>
            </a:r>
            <a:endParaRPr lang="en-US" dirty="0" smtClean="0"/>
          </a:p>
          <a:p>
            <a:r>
              <a:rPr lang="en-US" dirty="0" smtClean="0"/>
              <a:t>He was accused of </a:t>
            </a:r>
            <a:r>
              <a:rPr lang="en-US" b="1" u="sng" dirty="0" smtClean="0"/>
              <a:t>perjury and obstruction of justice</a:t>
            </a:r>
          </a:p>
          <a:p>
            <a:pPr lvl="1"/>
            <a:r>
              <a:rPr lang="en-US" dirty="0" smtClean="0"/>
              <a:t>Perjury: </a:t>
            </a:r>
            <a:r>
              <a:rPr lang="en-US" b="1" u="sng" dirty="0" smtClean="0"/>
              <a:t>Lying under oath</a:t>
            </a:r>
          </a:p>
          <a:p>
            <a:pPr lvl="1"/>
            <a:r>
              <a:rPr lang="en-US" dirty="0" smtClean="0"/>
              <a:t>Obstruction of Justice: withholding information from the courts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432262" cy="266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10" y="3581400"/>
            <a:ext cx="2361539" cy="31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7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1806</TotalTime>
  <Words>430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Impeachment</vt:lpstr>
      <vt:lpstr>Impeachment</vt:lpstr>
      <vt:lpstr>Congressional Power</vt:lpstr>
      <vt:lpstr>Judges</vt:lpstr>
      <vt:lpstr>Andrew Johnson: 17th President</vt:lpstr>
      <vt:lpstr>President vs. Congress</vt:lpstr>
      <vt:lpstr>Tenure of Office Act 1867</vt:lpstr>
      <vt:lpstr>Johnson’s Trial</vt:lpstr>
      <vt:lpstr>Bill Clinton</vt:lpstr>
      <vt:lpstr>Bill on Trial</vt:lpstr>
      <vt:lpstr>Quick Quiz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Impeachment</dc:title>
  <dc:creator>Austin Rooks</dc:creator>
  <cp:lastModifiedBy>Austin Rooks</cp:lastModifiedBy>
  <cp:revision>8</cp:revision>
  <dcterms:created xsi:type="dcterms:W3CDTF">2014-10-21T20:26:36Z</dcterms:created>
  <dcterms:modified xsi:type="dcterms:W3CDTF">2014-10-23T13:01:20Z</dcterms:modified>
</cp:coreProperties>
</file>