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8A6BDC-8983-4169-B6EB-DE298AD9417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C0F912-945C-4213-A59F-634934D58BB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77000" cy="3048000"/>
          </a:xfrm>
        </p:spPr>
        <p:txBody>
          <a:bodyPr>
            <a:noAutofit/>
          </a:bodyPr>
          <a:lstStyle/>
          <a:p>
            <a:pPr algn="l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Reflection: Daily Grade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7037840"/>
              </p:ext>
            </p:extLst>
          </p:nvPr>
        </p:nvGraphicFramePr>
        <p:xfrm>
          <a:off x="990600" y="3124200"/>
          <a:ext cx="7315202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/>
                <a:gridCol w="3657601"/>
              </a:tblGrid>
              <a:tr h="1866900">
                <a:tc>
                  <a:txBody>
                    <a:bodyPr/>
                    <a:lstStyle/>
                    <a:p>
                      <a:r>
                        <a:rPr lang="en-US" dirty="0" smtClean="0"/>
                        <a:t>Force Theory: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Divine Right Theory:</a:t>
                      </a:r>
                      <a:endParaRPr lang="en-US" dirty="0"/>
                    </a:p>
                  </a:txBody>
                  <a:tcPr/>
                </a:tc>
              </a:tr>
              <a:tr h="1866900">
                <a:tc>
                  <a:txBody>
                    <a:bodyPr/>
                    <a:lstStyle/>
                    <a:p>
                      <a:r>
                        <a:rPr lang="en-US" dirty="0" smtClean="0"/>
                        <a:t>Evolutionary Theory: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Contract Theory: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2192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Separate sheet of paper.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Draw an illustration/cartoon demonstrating your understanding of each theory.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Explain your illustration in a short sentence.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8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 (Section 1)</a:t>
            </a:r>
          </a:p>
          <a:p>
            <a:r>
              <a:rPr lang="en-US" dirty="0" smtClean="0"/>
              <a:t>Bell Ringer: Poll!</a:t>
            </a:r>
          </a:p>
          <a:p>
            <a:r>
              <a:rPr lang="en-US" dirty="0" smtClean="0"/>
              <a:t>Write down: What is the Purpose of government? </a:t>
            </a:r>
          </a:p>
          <a:p>
            <a:endParaRPr lang="en-US" dirty="0"/>
          </a:p>
          <a:p>
            <a:r>
              <a:rPr lang="en-US" dirty="0" smtClean="0"/>
              <a:t>You have 10 minutes to tour the school asking teachers, Students, Admin, or other faculty to answer this question for you.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Purpose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Constitution say?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6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“form a more perfect Union”</a:t>
            </a:r>
          </a:p>
          <a:p>
            <a:r>
              <a:rPr lang="en-US" dirty="0" smtClean="0"/>
              <a:t>“establish justice”</a:t>
            </a:r>
          </a:p>
          <a:p>
            <a:r>
              <a:rPr lang="en-US" dirty="0" smtClean="0"/>
              <a:t>“insure domestic tranquility”</a:t>
            </a:r>
          </a:p>
          <a:p>
            <a:r>
              <a:rPr lang="en-US" dirty="0" smtClean="0"/>
              <a:t>“provide for the common defense”</a:t>
            </a:r>
          </a:p>
          <a:p>
            <a:r>
              <a:rPr lang="en-US" dirty="0" smtClean="0"/>
              <a:t>“promote the general welfare”</a:t>
            </a:r>
          </a:p>
          <a:p>
            <a:r>
              <a:rPr lang="en-US" dirty="0" smtClean="0"/>
              <a:t>“secure the blessings of liberty to ourselves and our posterity”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Government: an</a:t>
            </a:r>
            <a:r>
              <a:rPr lang="en-US" b="1" u="sng" dirty="0" smtClean="0"/>
              <a:t> institution </a:t>
            </a:r>
            <a:r>
              <a:rPr lang="en-US" dirty="0" smtClean="0"/>
              <a:t>through which a society </a:t>
            </a:r>
            <a:r>
              <a:rPr lang="en-US" b="1" u="sng" dirty="0" smtClean="0"/>
              <a:t>makes</a:t>
            </a:r>
            <a:r>
              <a:rPr lang="en-US" dirty="0" smtClean="0"/>
              <a:t> and </a:t>
            </a:r>
            <a:r>
              <a:rPr lang="en-US" b="1" u="sng" dirty="0" smtClean="0"/>
              <a:t>enforces public policies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Public Policies: </a:t>
            </a:r>
            <a:r>
              <a:rPr lang="en-US" b="1" u="sng" dirty="0" smtClean="0"/>
              <a:t>all things a government decides to 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 of Public Policies:</a:t>
            </a:r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240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government does not </a:t>
            </a:r>
            <a:r>
              <a:rPr lang="en-US" b="1" u="sng" dirty="0" smtClean="0"/>
              <a:t>function without power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3 Basic Powers: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b="1" u="sng" dirty="0" smtClean="0"/>
              <a:t>Legislative: power to MAKE LAWS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b="1" u="sng" dirty="0" smtClean="0"/>
              <a:t>Executive: power to EXECUTE/ENFORCE laws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b="1" u="sng" dirty="0" smtClean="0"/>
              <a:t>Judicial: power to INTERPRET LAWS</a:t>
            </a:r>
          </a:p>
          <a:p>
            <a:r>
              <a:rPr lang="en-US" sz="2800" dirty="0" smtClean="0"/>
              <a:t>These powers are described in a country’s </a:t>
            </a:r>
            <a:r>
              <a:rPr lang="en-US" sz="2800" b="1" u="sng" dirty="0" smtClean="0"/>
              <a:t>constitution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The responsibility for this power could be held by one person, or a few people.</a:t>
            </a:r>
          </a:p>
          <a:p>
            <a:r>
              <a:rPr lang="en-US" sz="2800" b="1" dirty="0" smtClean="0"/>
              <a:t>OR there could be a </a:t>
            </a:r>
            <a:r>
              <a:rPr lang="en-US" sz="2800" b="1" u="sng" dirty="0" smtClean="0"/>
              <a:t>democracy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300" b="1" dirty="0" smtClean="0"/>
              <a:t>Democracy: </a:t>
            </a:r>
            <a:r>
              <a:rPr lang="en-US" sz="2300" b="1" u="sng" dirty="0" smtClean="0"/>
              <a:t>power is in the hands of the people</a:t>
            </a:r>
            <a:r>
              <a:rPr lang="en-US" sz="23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8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politics?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Politics and government are </a:t>
            </a:r>
            <a:r>
              <a:rPr lang="en-US" b="1" u="sng" dirty="0" smtClean="0"/>
              <a:t>different</a:t>
            </a:r>
            <a:r>
              <a:rPr lang="en-US" dirty="0" smtClean="0"/>
              <a:t> things.</a:t>
            </a:r>
          </a:p>
          <a:p>
            <a:r>
              <a:rPr lang="en-US" dirty="0" smtClean="0"/>
              <a:t>Politics is a process.</a:t>
            </a:r>
          </a:p>
          <a:p>
            <a:pPr lvl="1"/>
            <a:r>
              <a:rPr lang="en-US" sz="3200" dirty="0" smtClean="0"/>
              <a:t>How will </a:t>
            </a:r>
            <a:r>
              <a:rPr lang="en-US" sz="3200" u="sng" dirty="0" smtClean="0"/>
              <a:t>power</a:t>
            </a:r>
            <a:r>
              <a:rPr lang="en-US" sz="3200" dirty="0" smtClean="0"/>
              <a:t> be distributed?</a:t>
            </a:r>
          </a:p>
          <a:p>
            <a:pPr lvl="1"/>
            <a:r>
              <a:rPr lang="en-US" sz="3200" dirty="0" smtClean="0"/>
              <a:t>How will </a:t>
            </a:r>
            <a:r>
              <a:rPr lang="en-US" sz="3200" u="sng" dirty="0" smtClean="0"/>
              <a:t>resources</a:t>
            </a:r>
            <a:r>
              <a:rPr lang="en-US" sz="3200" dirty="0" smtClean="0"/>
              <a:t> be distributed?</a:t>
            </a:r>
          </a:p>
          <a:p>
            <a:pPr lvl="1"/>
            <a:r>
              <a:rPr lang="en-US" sz="3200" dirty="0" smtClean="0"/>
              <a:t>Who will </a:t>
            </a:r>
            <a:r>
              <a:rPr lang="en-US" sz="3200" u="sng" dirty="0" smtClean="0"/>
              <a:t>benefit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Who will </a:t>
            </a:r>
            <a:r>
              <a:rPr lang="en-US" sz="3200" u="sng" dirty="0" smtClean="0"/>
              <a:t>pay the cost</a:t>
            </a:r>
            <a:r>
              <a:rPr lang="en-US" sz="3200" dirty="0" smtClean="0"/>
              <a:t>?</a:t>
            </a:r>
          </a:p>
          <a:p>
            <a:r>
              <a:rPr lang="en-US" dirty="0" smtClean="0"/>
              <a:t>Politics is simply how a </a:t>
            </a:r>
            <a:r>
              <a:rPr lang="en-US" b="1" u="sng" dirty="0" smtClean="0"/>
              <a:t>government conducts itself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54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“state” is a political unit.</a:t>
            </a:r>
          </a:p>
          <a:p>
            <a:r>
              <a:rPr lang="en-US" dirty="0" smtClean="0"/>
              <a:t>Every state has 4 characteristics:</a:t>
            </a:r>
          </a:p>
          <a:p>
            <a:pPr lvl="1"/>
            <a:r>
              <a:rPr lang="en-US" sz="3200" dirty="0" smtClean="0"/>
              <a:t>Population: must have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!</a:t>
            </a:r>
          </a:p>
          <a:p>
            <a:pPr lvl="1"/>
            <a:r>
              <a:rPr lang="en-US" sz="3200" dirty="0" smtClean="0"/>
              <a:t>Territory: must have </a:t>
            </a:r>
            <a:r>
              <a:rPr lang="en-US" sz="3200" b="1" u="sng" dirty="0" smtClean="0"/>
              <a:t>recognized boundaries</a:t>
            </a:r>
            <a:r>
              <a:rPr lang="en-US" sz="3200" dirty="0" smtClean="0"/>
              <a:t>!</a:t>
            </a:r>
          </a:p>
          <a:p>
            <a:pPr lvl="1"/>
            <a:r>
              <a:rPr lang="en-US" sz="3200" dirty="0" smtClean="0"/>
              <a:t>Sovereignty: must have </a:t>
            </a:r>
            <a:r>
              <a:rPr lang="en-US" sz="3200" b="1" u="sng" dirty="0" smtClean="0"/>
              <a:t>power within it’s territory</a:t>
            </a:r>
            <a:r>
              <a:rPr lang="en-US" sz="3200" dirty="0" smtClean="0"/>
              <a:t>!</a:t>
            </a:r>
          </a:p>
          <a:p>
            <a:pPr lvl="1"/>
            <a:r>
              <a:rPr lang="en-US" sz="3200" dirty="0" smtClean="0"/>
              <a:t>Government: must have government to </a:t>
            </a:r>
            <a:r>
              <a:rPr lang="en-US" sz="3200" b="1" u="sng" dirty="0" smtClean="0"/>
              <a:t>enforce it’s policies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21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were “states” created?!?!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Force Theory</a:t>
            </a:r>
            <a:r>
              <a:rPr lang="en-US" dirty="0" smtClean="0"/>
              <a:t>: States were born from force.</a:t>
            </a:r>
          </a:p>
          <a:p>
            <a:pPr lvl="1"/>
            <a:r>
              <a:rPr lang="en-US" dirty="0" smtClean="0"/>
              <a:t>This means </a:t>
            </a:r>
            <a:r>
              <a:rPr lang="en-US" b="1" u="sng" dirty="0" smtClean="0"/>
              <a:t>a person, or group of people came into an area, took control of it, and forced everyone there to follow their rules.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96467"/>
            <a:ext cx="5857875" cy="34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5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Evolution: the process of </a:t>
            </a:r>
            <a:r>
              <a:rPr lang="en-US" b="1" u="sng" dirty="0" smtClean="0"/>
              <a:t>development</a:t>
            </a:r>
          </a:p>
          <a:p>
            <a:r>
              <a:rPr lang="en-US" dirty="0" smtClean="0"/>
              <a:t>Evolutionary Theory: </a:t>
            </a:r>
          </a:p>
          <a:p>
            <a:pPr lvl="1"/>
            <a:r>
              <a:rPr lang="en-US" b="1" u="sng" dirty="0" smtClean="0"/>
              <a:t>States developed naturally out of the early family</a:t>
            </a:r>
            <a:r>
              <a:rPr lang="en-US" dirty="0" smtClean="0"/>
              <a:t>. There was a </a:t>
            </a:r>
            <a:r>
              <a:rPr lang="en-US" b="1" u="sng" dirty="0" smtClean="0"/>
              <a:t>family</a:t>
            </a:r>
            <a:r>
              <a:rPr lang="en-US" dirty="0" smtClean="0"/>
              <a:t>, then a group of families (</a:t>
            </a:r>
            <a:r>
              <a:rPr lang="en-US" b="1" u="sng" dirty="0" smtClean="0"/>
              <a:t>clan</a:t>
            </a:r>
            <a:r>
              <a:rPr lang="en-US" dirty="0" smtClean="0"/>
              <a:t>) turned into a </a:t>
            </a:r>
            <a:r>
              <a:rPr lang="en-US" b="1" u="sng" dirty="0" smtClean="0"/>
              <a:t>tribe</a:t>
            </a:r>
            <a:r>
              <a:rPr lang="en-US" dirty="0" smtClean="0"/>
              <a:t>, once they established themselves in one </a:t>
            </a:r>
            <a:r>
              <a:rPr lang="en-US" b="1" dirty="0" smtClean="0"/>
              <a:t>place</a:t>
            </a:r>
            <a:r>
              <a:rPr lang="en-US" dirty="0" smtClean="0"/>
              <a:t>… BOOM! The first state!</a:t>
            </a:r>
          </a:p>
          <a:p>
            <a:pPr lvl="1"/>
            <a:r>
              <a:rPr lang="en-US" dirty="0" smtClean="0"/>
              <a:t>How can a family be like a tiny government?</a:t>
            </a:r>
          </a:p>
          <a:p>
            <a:pPr lvl="1"/>
            <a:r>
              <a:rPr lang="en-US" dirty="0" smtClean="0"/>
              <a:t>___________________________________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2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Right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Divine: </a:t>
            </a:r>
            <a:r>
              <a:rPr lang="en-US" b="1" u="sng" dirty="0" smtClean="0"/>
              <a:t>coming from GOD</a:t>
            </a:r>
          </a:p>
          <a:p>
            <a:r>
              <a:rPr lang="en-US" dirty="0" smtClean="0"/>
              <a:t>Divine Right Theory: People believe that </a:t>
            </a:r>
            <a:r>
              <a:rPr lang="en-US" b="1" u="sng" dirty="0" smtClean="0"/>
              <a:t>God created the state </a:t>
            </a:r>
            <a:r>
              <a:rPr lang="en-US" dirty="0" smtClean="0"/>
              <a:t>and God gave those of </a:t>
            </a:r>
            <a:r>
              <a:rPr lang="en-US" b="1" u="sng" dirty="0" smtClean="0"/>
              <a:t>royal birth a “divine right” to rule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People must obey their ruler like they would obey God.</a:t>
            </a:r>
          </a:p>
          <a:p>
            <a:pPr lvl="1"/>
            <a:r>
              <a:rPr lang="en-US" b="1" u="sng" dirty="0" smtClean="0"/>
              <a:t>Disobeying=Sinning</a:t>
            </a:r>
            <a:r>
              <a:rPr lang="en-US" dirty="0" smtClean="0"/>
              <a:t>. </a:t>
            </a:r>
          </a:p>
          <a:p>
            <a:r>
              <a:rPr lang="en-US" b="1" u="sng" dirty="0"/>
              <a:t>P</a:t>
            </a:r>
            <a:r>
              <a:rPr lang="en-US" b="1" u="sng" dirty="0" smtClean="0"/>
              <a:t>resent day government’s exist</a:t>
            </a:r>
            <a:r>
              <a:rPr lang="en-US" dirty="0" smtClean="0"/>
              <a:t> because people began to </a:t>
            </a:r>
            <a:r>
              <a:rPr lang="en-US" b="1" u="sng" dirty="0" smtClean="0"/>
              <a:t>challenge this theory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is democracy again? 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Contract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86800" cy="5486400"/>
          </a:xfrm>
        </p:spPr>
        <p:txBody>
          <a:bodyPr/>
          <a:lstStyle/>
          <a:p>
            <a:r>
              <a:rPr lang="en-US" dirty="0" smtClean="0"/>
              <a:t>Social: relating to </a:t>
            </a:r>
            <a:r>
              <a:rPr lang="en-US" b="1" u="sng" dirty="0" smtClean="0"/>
              <a:t>people</a:t>
            </a:r>
          </a:p>
          <a:p>
            <a:r>
              <a:rPr lang="en-US" dirty="0" smtClean="0"/>
              <a:t>Contract: written or spoken </a:t>
            </a:r>
            <a:r>
              <a:rPr lang="en-US" b="1" u="sng" dirty="0" smtClean="0"/>
              <a:t>agreement</a:t>
            </a:r>
          </a:p>
          <a:p>
            <a:r>
              <a:rPr lang="en-US" dirty="0" smtClean="0"/>
              <a:t>Social Contract Theory:</a:t>
            </a:r>
          </a:p>
          <a:p>
            <a:pPr lvl="1"/>
            <a:r>
              <a:rPr lang="en-US" sz="2400" dirty="0" smtClean="0"/>
              <a:t>A long time ago everyone had </a:t>
            </a:r>
            <a:r>
              <a:rPr lang="en-US" sz="2400" b="1" u="sng" dirty="0" smtClean="0"/>
              <a:t>complete freedom</a:t>
            </a:r>
            <a:r>
              <a:rPr lang="en-US" sz="2400" dirty="0" smtClean="0"/>
              <a:t>. People lived in a </a:t>
            </a:r>
            <a:r>
              <a:rPr lang="en-US" sz="2400" b="1" u="sng" dirty="0" smtClean="0"/>
              <a:t>“state of nature”.</a:t>
            </a:r>
          </a:p>
          <a:p>
            <a:pPr lvl="1"/>
            <a:r>
              <a:rPr lang="en-US" sz="2400" dirty="0" smtClean="0"/>
              <a:t>What could be a problem?_________________________</a:t>
            </a:r>
          </a:p>
          <a:p>
            <a:pPr lvl="1"/>
            <a:r>
              <a:rPr lang="en-US" sz="2400" dirty="0" smtClean="0"/>
              <a:t>Who would survive in this society?___________________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b="1" u="sng" dirty="0" smtClean="0"/>
              <a:t>humans agreed to create a STATE</a:t>
            </a:r>
            <a:r>
              <a:rPr lang="en-US" sz="2400" dirty="0" smtClean="0"/>
              <a:t>. They created a contract, </a:t>
            </a:r>
            <a:r>
              <a:rPr lang="en-US" sz="2400" b="1" u="sng" dirty="0" smtClean="0"/>
              <a:t>gave up some of their powers </a:t>
            </a:r>
            <a:r>
              <a:rPr lang="en-US" sz="2400" dirty="0" smtClean="0"/>
              <a:t>and in return </a:t>
            </a:r>
            <a:r>
              <a:rPr lang="en-US" sz="2400" b="1" u="sng" dirty="0" smtClean="0"/>
              <a:t>the state would offer protection </a:t>
            </a:r>
            <a:r>
              <a:rPr lang="en-US" sz="2400" dirty="0" smtClean="0"/>
              <a:t>to the people.</a:t>
            </a:r>
          </a:p>
        </p:txBody>
      </p:sp>
    </p:spTree>
    <p:extLst>
      <p:ext uri="{BB962C8B-B14F-4D97-AF65-F5344CB8AC3E}">
        <p14:creationId xmlns:p14="http://schemas.microsoft.com/office/powerpoint/2010/main" val="10554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7274</TotalTime>
  <Words>615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Introduction to Government</vt:lpstr>
      <vt:lpstr>Government and Public Policy</vt:lpstr>
      <vt:lpstr>POWER</vt:lpstr>
      <vt:lpstr>What is politics?</vt:lpstr>
      <vt:lpstr>Characteristics of a STATE</vt:lpstr>
      <vt:lpstr>How were “states” created?!?!</vt:lpstr>
      <vt:lpstr>The Evolutionary Theory</vt:lpstr>
      <vt:lpstr>The Divine Right Theory</vt:lpstr>
      <vt:lpstr>The Social Contract Theory</vt:lpstr>
      <vt:lpstr>Closing Reflection: Daily Grade</vt:lpstr>
      <vt:lpstr>The Purpose of Government</vt:lpstr>
      <vt:lpstr>What does the Constitution say?</vt:lpstr>
      <vt:lpstr>SIMPLIFY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Government</dc:title>
  <dc:creator>Austin Rooks</dc:creator>
  <cp:lastModifiedBy>Austin Rooks</cp:lastModifiedBy>
  <cp:revision>12</cp:revision>
  <dcterms:created xsi:type="dcterms:W3CDTF">2014-08-10T16:20:26Z</dcterms:created>
  <dcterms:modified xsi:type="dcterms:W3CDTF">2015-08-10T13:38:36Z</dcterms:modified>
</cp:coreProperties>
</file>