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4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5FB4-DFEA-4B31-BC21-5E461022784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840776B-EC11-49EF-907D-BE81BFC7F5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5FB4-DFEA-4B31-BC21-5E461022784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776B-EC11-49EF-907D-BE81BFC7F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5FB4-DFEA-4B31-BC21-5E461022784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776B-EC11-49EF-907D-BE81BFC7F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5FB4-DFEA-4B31-BC21-5E461022784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776B-EC11-49EF-907D-BE81BFC7F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5FB4-DFEA-4B31-BC21-5E461022784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776B-EC11-49EF-907D-BE81BFC7F58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5FB4-DFEA-4B31-BC21-5E461022784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776B-EC11-49EF-907D-BE81BFC7F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5FB4-DFEA-4B31-BC21-5E461022784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776B-EC11-49EF-907D-BE81BFC7F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5FB4-DFEA-4B31-BC21-5E461022784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776B-EC11-49EF-907D-BE81BFC7F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5FB4-DFEA-4B31-BC21-5E461022784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776B-EC11-49EF-907D-BE81BFC7F5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5FB4-DFEA-4B31-BC21-5E461022784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776B-EC11-49EF-907D-BE81BFC7F5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5FB4-DFEA-4B31-BC21-5E461022784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0776B-EC11-49EF-907D-BE81BFC7F58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6F65FB4-DFEA-4B31-BC21-5E4610227849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40776B-EC11-49EF-907D-BE81BFC7F5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4" y="4648200"/>
            <a:ext cx="6596195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Give an Example of A check and Balance for Each branch: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Federalism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5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648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 system of government where </a:t>
            </a:r>
            <a:r>
              <a:rPr lang="en-US" u="sng" dirty="0" smtClean="0"/>
              <a:t>power is divided between national and state governments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Our </a:t>
            </a:r>
            <a:r>
              <a:rPr lang="en-US" u="sng" dirty="0" smtClean="0"/>
              <a:t>national government has powers </a:t>
            </a:r>
            <a:r>
              <a:rPr lang="en-US" dirty="0" smtClean="0"/>
              <a:t>and the </a:t>
            </a:r>
            <a:r>
              <a:rPr lang="en-US" u="sng" dirty="0" smtClean="0"/>
              <a:t>50 states</a:t>
            </a:r>
            <a:r>
              <a:rPr lang="en-US" dirty="0" smtClean="0"/>
              <a:t> have power.</a:t>
            </a:r>
          </a:p>
          <a:p>
            <a:r>
              <a:rPr lang="en-US" dirty="0" smtClean="0"/>
              <a:t>This allows for states to create their </a:t>
            </a:r>
            <a:r>
              <a:rPr lang="en-US" u="sng" dirty="0" smtClean="0"/>
              <a:t>own laws and experiment with public policy.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1327" y="2362200"/>
            <a:ext cx="38862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16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Delegated (granted)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05800" cy="5334000"/>
          </a:xfrm>
        </p:spPr>
        <p:txBody>
          <a:bodyPr>
            <a:normAutofit/>
          </a:bodyPr>
          <a:lstStyle/>
          <a:p>
            <a:r>
              <a:rPr lang="en-US" u="sng" dirty="0" smtClean="0"/>
              <a:t>Delegated Powers </a:t>
            </a:r>
            <a:r>
              <a:rPr lang="en-US" dirty="0" smtClean="0"/>
              <a:t>are powers that are </a:t>
            </a:r>
            <a:r>
              <a:rPr lang="en-US" u="sng" dirty="0" smtClean="0"/>
              <a:t>granted in the Constitution.</a:t>
            </a:r>
          </a:p>
          <a:p>
            <a:r>
              <a:rPr lang="en-US" dirty="0" smtClean="0"/>
              <a:t>Our National/Central/</a:t>
            </a:r>
            <a:r>
              <a:rPr lang="en-US" u="sng" dirty="0" smtClean="0"/>
              <a:t>Federal government has delegated powers. </a:t>
            </a:r>
          </a:p>
          <a:p>
            <a:r>
              <a:rPr lang="en-US" dirty="0" smtClean="0"/>
              <a:t>3 Types:</a:t>
            </a:r>
          </a:p>
          <a:p>
            <a:pPr lvl="1"/>
            <a:r>
              <a:rPr lang="en-US" sz="2400" dirty="0" smtClean="0"/>
              <a:t>Expressed Powers: </a:t>
            </a:r>
            <a:r>
              <a:rPr lang="en-US" sz="2400" u="sng" dirty="0" smtClean="0"/>
              <a:t>spelled out </a:t>
            </a:r>
            <a:r>
              <a:rPr lang="en-US" sz="2400" dirty="0" smtClean="0"/>
              <a:t>in the constitution.</a:t>
            </a:r>
          </a:p>
          <a:p>
            <a:pPr lvl="1"/>
            <a:r>
              <a:rPr lang="en-US" sz="2400" dirty="0" smtClean="0"/>
              <a:t>Implied Powers: Not spelled out but </a:t>
            </a:r>
            <a:r>
              <a:rPr lang="en-US" sz="2400" u="sng" dirty="0" smtClean="0"/>
              <a:t>reasonably suggested.</a:t>
            </a:r>
          </a:p>
          <a:p>
            <a:pPr lvl="2"/>
            <a:r>
              <a:rPr lang="en-US" sz="2400" u="sng" dirty="0" smtClean="0"/>
              <a:t>Necessary and Proper Clause</a:t>
            </a:r>
          </a:p>
          <a:p>
            <a:pPr lvl="1"/>
            <a:r>
              <a:rPr lang="en-US" sz="2400" dirty="0" smtClean="0"/>
              <a:t>Inherent Powers: powers that all </a:t>
            </a:r>
            <a:r>
              <a:rPr lang="en-US" sz="2400" u="sng" dirty="0" smtClean="0"/>
              <a:t>national governments </a:t>
            </a:r>
            <a:r>
              <a:rPr lang="en-US" sz="2400" dirty="0" smtClean="0"/>
              <a:t>have come to possess.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Denied to the Federal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4419600" cy="43735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Expressly: can’t prohibit freedom of speech</a:t>
            </a:r>
            <a:r>
              <a:rPr lang="en-US" dirty="0" smtClean="0"/>
              <a:t>, conduct illegal searches, deny a person of a fair and speedy trial.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Other silent denied powers include: cant create public school system </a:t>
            </a:r>
            <a:r>
              <a:rPr lang="en-US" dirty="0" smtClean="0"/>
              <a:t>for the nation, uniform marriage and divorce laws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62200"/>
            <a:ext cx="3777444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42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4724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Reserved Powers: The </a:t>
            </a:r>
            <a:r>
              <a:rPr lang="en-US" u="sng" dirty="0" smtClean="0"/>
              <a:t>powers not granted to the national government, nor denied to the state </a:t>
            </a:r>
            <a:r>
              <a:rPr lang="en-US" dirty="0" smtClean="0"/>
              <a:t>governments are reserved for the state. </a:t>
            </a:r>
          </a:p>
          <a:p>
            <a:r>
              <a:rPr lang="en-US" dirty="0" smtClean="0"/>
              <a:t>Most of what the government does today is done by the states, through </a:t>
            </a:r>
            <a:r>
              <a:rPr lang="en-US" u="sng" dirty="0" smtClean="0"/>
              <a:t>reserved powers. </a:t>
            </a:r>
          </a:p>
          <a:p>
            <a:r>
              <a:rPr lang="en-US" dirty="0" smtClean="0"/>
              <a:t>Powers denied to the state include: </a:t>
            </a:r>
            <a:r>
              <a:rPr lang="en-US" u="sng" dirty="0" smtClean="0"/>
              <a:t>power to print money</a:t>
            </a:r>
            <a:r>
              <a:rPr lang="en-US" dirty="0" smtClean="0"/>
              <a:t>, sign treaties, create confederations.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81200"/>
            <a:ext cx="4143375" cy="3762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47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Exclusive and Concurrent Powers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Exclusive powers can only be exercised by the National </a:t>
            </a:r>
            <a:r>
              <a:rPr lang="en-US" dirty="0" smtClean="0"/>
              <a:t>Government.</a:t>
            </a:r>
          </a:p>
          <a:p>
            <a:r>
              <a:rPr lang="en-US" dirty="0" smtClean="0"/>
              <a:t>Most are expressly denied to the states (coining money)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Concurrent powers are shared between state and the national </a:t>
            </a:r>
            <a:r>
              <a:rPr lang="en-US" dirty="0" smtClean="0"/>
              <a:t>government. </a:t>
            </a:r>
          </a:p>
          <a:p>
            <a:r>
              <a:rPr lang="en-US" dirty="0" smtClean="0"/>
              <a:t>These powers happen separately and simultaneously between the two levels of governments.</a:t>
            </a:r>
          </a:p>
          <a:p>
            <a:r>
              <a:rPr lang="en-US" dirty="0" smtClean="0"/>
              <a:t>Example: establish courts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7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Supremacy Clause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our government functions at two levels and governs the same people, our framers were worried there would be issues. </a:t>
            </a:r>
          </a:p>
          <a:p>
            <a:r>
              <a:rPr lang="en-US" u="sng" dirty="0" smtClean="0"/>
              <a:t>The US Constitution and our federal/national/central government’s laws and treaties are the SUPREME LAW OF THE LAND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55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through your book pgs. 94-101</a:t>
            </a:r>
          </a:p>
          <a:p>
            <a:r>
              <a:rPr lang="en-US" dirty="0" smtClean="0"/>
              <a:t>Find an example of each power we discussed.</a:t>
            </a:r>
          </a:p>
          <a:p>
            <a:r>
              <a:rPr lang="en-US" b="1" dirty="0" err="1" smtClean="0"/>
              <a:t>Expresssed</a:t>
            </a:r>
            <a:r>
              <a:rPr lang="en-US" b="1" dirty="0" smtClean="0"/>
              <a:t>, Implied, Inherent, Reserved, Exclusive, and Concurrent.</a:t>
            </a:r>
          </a:p>
          <a:p>
            <a:r>
              <a:rPr lang="en-US" b="1" dirty="0" smtClean="0"/>
              <a:t>Turn in your work from yesterday, illustrations of each Principle of the Constitution.</a:t>
            </a:r>
          </a:p>
          <a:p>
            <a:r>
              <a:rPr lang="en-US" b="1" dirty="0" smtClean="0"/>
              <a:t>Vocabulary due day of test.</a:t>
            </a:r>
          </a:p>
        </p:txBody>
      </p:sp>
    </p:spTree>
    <p:extLst>
      <p:ext uri="{BB962C8B-B14F-4D97-AF65-F5344CB8AC3E}">
        <p14:creationId xmlns:p14="http://schemas.microsoft.com/office/powerpoint/2010/main" val="391194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1449</TotalTime>
  <Words>374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Federalism</vt:lpstr>
      <vt:lpstr>Federalism</vt:lpstr>
      <vt:lpstr>Delegated (granted) Power</vt:lpstr>
      <vt:lpstr>Power Denied to the Federal Government</vt:lpstr>
      <vt:lpstr>State Powers</vt:lpstr>
      <vt:lpstr>Exclusive and Concurrent Powers</vt:lpstr>
      <vt:lpstr>Supremacy Clause</vt:lpstr>
      <vt:lpstr>Daily Grade</vt:lpstr>
    </vt:vector>
  </TitlesOfParts>
  <Company>GSCS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Federalism</dc:title>
  <dc:creator>Austin Rooks</dc:creator>
  <cp:lastModifiedBy>Austin Rooks</cp:lastModifiedBy>
  <cp:revision>8</cp:revision>
  <dcterms:created xsi:type="dcterms:W3CDTF">2014-09-08T19:34:26Z</dcterms:created>
  <dcterms:modified xsi:type="dcterms:W3CDTF">2014-09-09T19:43:38Z</dcterms:modified>
</cp:coreProperties>
</file>