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F600B5-EFA2-4EA4-8208-6AEA885D0BFE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896E0F-BF1F-4E9E-A195-B15142902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 Types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two forms of government are ever alike.</a:t>
            </a:r>
          </a:p>
          <a:p>
            <a:r>
              <a:rPr lang="en-US" dirty="0" smtClean="0"/>
              <a:t>They are the product of human needs/experiences.</a:t>
            </a:r>
          </a:p>
          <a:p>
            <a:r>
              <a:rPr lang="en-US" dirty="0" smtClean="0"/>
              <a:t>Classifications:</a:t>
            </a:r>
          </a:p>
          <a:p>
            <a:pPr lvl="1"/>
            <a:r>
              <a:rPr lang="en-US" dirty="0" smtClean="0"/>
              <a:t>Who can participate?</a:t>
            </a:r>
          </a:p>
          <a:p>
            <a:pPr lvl="1"/>
            <a:r>
              <a:rPr lang="en-US" dirty="0" smtClean="0"/>
              <a:t>How is the government power distributed (geographically)?</a:t>
            </a:r>
          </a:p>
          <a:p>
            <a:pPr lvl="1"/>
            <a:r>
              <a:rPr lang="en-US" dirty="0" smtClean="0"/>
              <a:t>What is the relationship between the legislative and executive branches?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Participation: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Democracy: Power rests with the people.</a:t>
            </a:r>
          </a:p>
          <a:p>
            <a:pPr lvl="1"/>
            <a:r>
              <a:rPr lang="en-US" dirty="0" smtClean="0"/>
              <a:t>Direct Democracy: People themselves create public policies.</a:t>
            </a:r>
          </a:p>
          <a:p>
            <a:pPr lvl="2"/>
            <a:r>
              <a:rPr lang="en-US" dirty="0" smtClean="0"/>
              <a:t>Doesn’t exist at a national level today.</a:t>
            </a:r>
          </a:p>
          <a:p>
            <a:pPr lvl="1"/>
            <a:r>
              <a:rPr lang="en-US" dirty="0" smtClean="0"/>
              <a:t>Indirect Democracy: People elect representatives to create public policies aka representative democracy.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Participation: Autocracy/Oligarchy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 dictatorship, the ruler is not held responsible for the will of the people. </a:t>
            </a:r>
          </a:p>
          <a:p>
            <a:pPr lvl="1"/>
            <a:r>
              <a:rPr lang="en-US" dirty="0" smtClean="0"/>
              <a:t>Oldest form of government</a:t>
            </a:r>
          </a:p>
          <a:p>
            <a:r>
              <a:rPr lang="en-US" dirty="0" smtClean="0"/>
              <a:t>Autocracy: Rule by one</a:t>
            </a:r>
          </a:p>
          <a:p>
            <a:r>
              <a:rPr lang="en-US" dirty="0" smtClean="0"/>
              <a:t>Oligarchy: Rule by a few</a:t>
            </a:r>
          </a:p>
          <a:p>
            <a:r>
              <a:rPr lang="en-US" dirty="0" smtClean="0"/>
              <a:t>This form of government has total control and can not be challenged by the people. Their power addresses all matters of their nation. </a:t>
            </a:r>
          </a:p>
          <a:p>
            <a:r>
              <a:rPr lang="en-US" dirty="0" smtClean="0"/>
              <a:t>Sometimes these government will hold elections but the ballot will only have one option.</a:t>
            </a:r>
          </a:p>
          <a:p>
            <a:pPr lvl="1"/>
            <a:r>
              <a:rPr lang="en-US" dirty="0" smtClean="0"/>
              <a:t>Created the illusion of people having power in the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Unitary Government: all powers are held at the NATIONAL level. One central agency controls the government.</a:t>
            </a:r>
          </a:p>
          <a:p>
            <a:r>
              <a:rPr lang="en-US" dirty="0" smtClean="0"/>
              <a:t>Federal Government: powers are shared between the national level of government and the state or local level.</a:t>
            </a:r>
          </a:p>
          <a:p>
            <a:r>
              <a:rPr lang="en-US" dirty="0" smtClean="0"/>
              <a:t>Confederate Government: multiple states have formed an alliance and each state holds the power.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Presidential form of government, the executive and legislative branches are separate branches. </a:t>
            </a:r>
          </a:p>
          <a:p>
            <a:pPr lvl="1"/>
            <a:r>
              <a:rPr lang="en-US" dirty="0" smtClean="0"/>
              <a:t>Branches are independent and coequal.</a:t>
            </a:r>
          </a:p>
          <a:p>
            <a:pPr lvl="1"/>
            <a:r>
              <a:rPr lang="en-US" dirty="0" smtClean="0"/>
              <a:t>President is chosen by the people.</a:t>
            </a:r>
          </a:p>
          <a:p>
            <a:pPr lvl="1"/>
            <a:r>
              <a:rPr lang="en-US" dirty="0" smtClean="0"/>
              <a:t>Members of the legislative branch are chosen by the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Parliamentary Government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President=Prime Minister</a:t>
            </a:r>
          </a:p>
          <a:p>
            <a:r>
              <a:rPr lang="en-US" dirty="0" smtClean="0"/>
              <a:t>The Executive Branch and Legislative Branch are combined in the Parliament.</a:t>
            </a:r>
          </a:p>
          <a:p>
            <a:r>
              <a:rPr lang="en-US" dirty="0" smtClean="0"/>
              <a:t>The Prime Minister is the leader of the majority party and is chosen by the Parliament.</a:t>
            </a:r>
          </a:p>
          <a:p>
            <a:pPr lvl="1"/>
            <a:r>
              <a:rPr lang="en-US" dirty="0" smtClean="0"/>
              <a:t>This is more common than a presidential government.</a:t>
            </a:r>
          </a:p>
          <a:p>
            <a:pPr lvl="1"/>
            <a:r>
              <a:rPr lang="en-US" dirty="0" smtClean="0"/>
              <a:t>This avoids deadlock between the legislative and executive branches.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3114</TotalTime>
  <Words>327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Different Types of Government</vt:lpstr>
      <vt:lpstr>Government</vt:lpstr>
      <vt:lpstr>Participation: Democracy</vt:lpstr>
      <vt:lpstr>Participation: Autocracy/Oligarchy</vt:lpstr>
      <vt:lpstr>Geography of Power</vt:lpstr>
      <vt:lpstr>Presidential Government</vt:lpstr>
      <vt:lpstr>Parliamentary Government </vt:lpstr>
    </vt:vector>
  </TitlesOfParts>
  <Company>GSCS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Types of Government</dc:title>
  <dc:creator>Austin Rooks</dc:creator>
  <cp:lastModifiedBy>Austin Rooks</cp:lastModifiedBy>
  <cp:revision>8</cp:revision>
  <dcterms:created xsi:type="dcterms:W3CDTF">2014-11-19T16:10:58Z</dcterms:created>
  <dcterms:modified xsi:type="dcterms:W3CDTF">2014-11-21T20:05:12Z</dcterms:modified>
</cp:coreProperties>
</file>