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4262DA-6CEF-4ED8-9C8A-BB5FAE0EA69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7D7D01-F379-4B9C-8A90-3A4D119518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yeJ55o3El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6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Standing Committees are </a:t>
            </a:r>
            <a:r>
              <a:rPr lang="en-US" u="sng" dirty="0" smtClean="0"/>
              <a:t>permanent committees in the House or the Senate.</a:t>
            </a:r>
          </a:p>
          <a:p>
            <a:pPr lvl="1"/>
            <a:r>
              <a:rPr lang="en-US" dirty="0" smtClean="0"/>
              <a:t>There are 20 in the House and 17 in the Senate today.</a:t>
            </a:r>
          </a:p>
          <a:p>
            <a:pPr lvl="1"/>
            <a:r>
              <a:rPr lang="en-US" dirty="0" smtClean="0"/>
              <a:t>Bills receive the </a:t>
            </a:r>
            <a:r>
              <a:rPr lang="en-US" u="sng" dirty="0" smtClean="0"/>
              <a:t>most attention and consideration </a:t>
            </a:r>
            <a:r>
              <a:rPr lang="en-US" dirty="0" smtClean="0"/>
              <a:t>in these committees.</a:t>
            </a:r>
          </a:p>
          <a:p>
            <a:pPr lvl="1"/>
            <a:r>
              <a:rPr lang="en-US" dirty="0" smtClean="0"/>
              <a:t>Most standing committees review bills based on their </a:t>
            </a:r>
            <a:r>
              <a:rPr lang="en-US" u="sng" dirty="0" smtClean="0"/>
              <a:t>subjects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5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Standing committees are divided into </a:t>
            </a:r>
            <a:r>
              <a:rPr lang="en-US" u="sng" dirty="0" smtClean="0"/>
              <a:t>subcommittees.</a:t>
            </a:r>
          </a:p>
          <a:p>
            <a:pPr lvl="1"/>
            <a:r>
              <a:rPr lang="en-US" dirty="0" smtClean="0"/>
              <a:t>These do </a:t>
            </a:r>
            <a:r>
              <a:rPr lang="en-US" u="sng" dirty="0" smtClean="0"/>
              <a:t>most of the work.</a:t>
            </a:r>
          </a:p>
          <a:p>
            <a:pPr lvl="1"/>
            <a:r>
              <a:rPr lang="en-US" dirty="0" smtClean="0"/>
              <a:t>There are about 70 in the Senate and about 100 in the House.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783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Rules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Controls </a:t>
            </a:r>
            <a:r>
              <a:rPr lang="en-US" u="sng" dirty="0" smtClean="0"/>
              <a:t>the flow of bills to the floor.</a:t>
            </a:r>
          </a:p>
          <a:p>
            <a:r>
              <a:rPr lang="en-US" u="sng" dirty="0" smtClean="0"/>
              <a:t>“Screening device”</a:t>
            </a:r>
            <a:r>
              <a:rPr lang="en-US" dirty="0" smtClean="0"/>
              <a:t> for bills.</a:t>
            </a:r>
          </a:p>
          <a:p>
            <a:r>
              <a:rPr lang="en-US" dirty="0" smtClean="0"/>
              <a:t>Before a bill can </a:t>
            </a:r>
            <a:r>
              <a:rPr lang="en-US" u="sng" dirty="0" smtClean="0"/>
              <a:t>reach the floor </a:t>
            </a:r>
            <a:r>
              <a:rPr lang="en-US" dirty="0" smtClean="0"/>
              <a:t>of the House it must clear the House Rules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1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</a:t>
            </a:r>
            <a:r>
              <a:rPr lang="en-US" u="sng" dirty="0" smtClean="0"/>
              <a:t>Special Committee</a:t>
            </a:r>
          </a:p>
          <a:p>
            <a:r>
              <a:rPr lang="en-US" dirty="0" smtClean="0"/>
              <a:t>These committees are usually set up for </a:t>
            </a:r>
            <a:r>
              <a:rPr lang="en-US" u="sng" dirty="0" smtClean="0"/>
              <a:t>specific purposes </a:t>
            </a:r>
            <a:r>
              <a:rPr lang="en-US" dirty="0" smtClean="0"/>
              <a:t>and are only around for a </a:t>
            </a:r>
            <a:r>
              <a:rPr lang="en-US" u="sng" dirty="0" smtClean="0"/>
              <a:t>limited amount of time. </a:t>
            </a:r>
          </a:p>
          <a:p>
            <a:r>
              <a:rPr lang="en-US" dirty="0" smtClean="0"/>
              <a:t>They have served as </a:t>
            </a:r>
            <a:r>
              <a:rPr lang="en-US" u="sng" dirty="0" smtClean="0"/>
              <a:t>investigation </a:t>
            </a:r>
            <a:r>
              <a:rPr lang="en-US" dirty="0" smtClean="0"/>
              <a:t>committees in the past (illegal gambling on Indian Reservations and Watergate Scandal).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7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Committee and Conference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composed of members from </a:t>
            </a:r>
            <a:r>
              <a:rPr lang="en-US" u="sng" dirty="0" smtClean="0"/>
              <a:t>both houses.</a:t>
            </a:r>
          </a:p>
          <a:p>
            <a:pPr lvl="1"/>
            <a:r>
              <a:rPr lang="en-US" dirty="0" smtClean="0"/>
              <a:t>Example: Joint Committee on Taxation investigates the federal tax system and presents it’s findings to both chambers.</a:t>
            </a:r>
          </a:p>
          <a:p>
            <a:r>
              <a:rPr lang="en-US" dirty="0" smtClean="0"/>
              <a:t>Before a bill can be sent to the president it must </a:t>
            </a:r>
            <a:r>
              <a:rPr lang="en-US" u="sng" dirty="0" smtClean="0"/>
              <a:t>pass in both houses in the same form</a:t>
            </a:r>
            <a:r>
              <a:rPr lang="en-US" dirty="0" smtClean="0"/>
              <a:t>. </a:t>
            </a:r>
            <a:r>
              <a:rPr lang="en-US" u="sng" dirty="0" smtClean="0"/>
              <a:t>Conference committees iron out the differences </a:t>
            </a:r>
            <a:r>
              <a:rPr lang="en-US" dirty="0" smtClean="0"/>
              <a:t>in the bill before the president can sign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6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just a Bill!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Im</a:t>
            </a:r>
            <a:r>
              <a:rPr lang="en-US" dirty="0" smtClean="0">
                <a:hlinkClick r:id="rId2"/>
              </a:rPr>
              <a:t> Just a Bill</a:t>
            </a:r>
            <a:endParaRPr lang="en-US" dirty="0" smtClean="0"/>
          </a:p>
          <a:p>
            <a:r>
              <a:rPr lang="en-US" dirty="0" smtClean="0"/>
              <a:t>Daily Grade: Open up to pages 343-356.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your groups</a:t>
            </a:r>
            <a:r>
              <a:rPr lang="en-US" dirty="0" smtClean="0"/>
              <a:t> </a:t>
            </a:r>
            <a:r>
              <a:rPr lang="en-US" dirty="0" smtClean="0"/>
              <a:t>outline the steps that are taken for a bill to become a law!!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7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 bill is a proposed law.</a:t>
            </a:r>
          </a:p>
          <a:p>
            <a:r>
              <a:rPr lang="en-US" dirty="0" smtClean="0"/>
              <a:t>Bills can originate from:</a:t>
            </a:r>
          </a:p>
          <a:p>
            <a:pPr lvl="1"/>
            <a:r>
              <a:rPr lang="en-US" u="sng" dirty="0" smtClean="0"/>
              <a:t>People, in the executive branch, interest groups, etc.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93889"/>
            <a:ext cx="3781425" cy="31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91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6928"/>
            <a:ext cx="7853342" cy="6669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103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19121</TotalTime>
  <Words>296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How a Bill Becomes a Law</vt:lpstr>
      <vt:lpstr>Standing Committees</vt:lpstr>
      <vt:lpstr>Subcommittees</vt:lpstr>
      <vt:lpstr>The House Rules Committee</vt:lpstr>
      <vt:lpstr>Select Committees</vt:lpstr>
      <vt:lpstr>Joint Committee and Conference Committee</vt:lpstr>
      <vt:lpstr>I’m just a Bill!</vt:lpstr>
      <vt:lpstr>What is a bill?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Austin Rooks</dc:creator>
  <cp:lastModifiedBy>Austin Rooks</cp:lastModifiedBy>
  <cp:revision>8</cp:revision>
  <dcterms:created xsi:type="dcterms:W3CDTF">2014-09-23T21:07:44Z</dcterms:created>
  <dcterms:modified xsi:type="dcterms:W3CDTF">2015-10-20T14:30:13Z</dcterms:modified>
</cp:coreProperties>
</file>